
<file path=[Content_Types].xml><?xml version="1.0" encoding="utf-8"?>
<Types xmlns="http://schemas.openxmlformats.org/package/2006/content-types">
  <Default Extension="fntdata" ContentType="application/x-fontdata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media/image165.jpg" ContentType="image/jpe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1"/>
  </p:sldMasterIdLst>
  <p:notesMasterIdLst>
    <p:notesMasterId r:id="rId69"/>
  </p:notesMasterIdLst>
  <p:sldIdLst>
    <p:sldId id="256" r:id="rId2"/>
    <p:sldId id="257" r:id="rId3"/>
    <p:sldId id="266" r:id="rId4"/>
    <p:sldId id="299" r:id="rId5"/>
    <p:sldId id="300" r:id="rId6"/>
    <p:sldId id="301" r:id="rId7"/>
    <p:sldId id="302" r:id="rId8"/>
    <p:sldId id="303" r:id="rId9"/>
    <p:sldId id="304" r:id="rId10"/>
    <p:sldId id="305" r:id="rId11"/>
    <p:sldId id="306" r:id="rId12"/>
    <p:sldId id="307" r:id="rId13"/>
    <p:sldId id="308" r:id="rId14"/>
    <p:sldId id="309" r:id="rId15"/>
    <p:sldId id="310" r:id="rId16"/>
    <p:sldId id="311" r:id="rId17"/>
    <p:sldId id="312" r:id="rId18"/>
    <p:sldId id="313" r:id="rId19"/>
    <p:sldId id="314" r:id="rId20"/>
    <p:sldId id="315" r:id="rId21"/>
    <p:sldId id="316" r:id="rId22"/>
    <p:sldId id="267" r:id="rId23"/>
    <p:sldId id="268" r:id="rId24"/>
    <p:sldId id="269" r:id="rId25"/>
    <p:sldId id="270" r:id="rId26"/>
    <p:sldId id="271" r:id="rId27"/>
    <p:sldId id="272" r:id="rId28"/>
    <p:sldId id="273" r:id="rId29"/>
    <p:sldId id="274" r:id="rId30"/>
    <p:sldId id="275" r:id="rId31"/>
    <p:sldId id="276" r:id="rId32"/>
    <p:sldId id="277" r:id="rId33"/>
    <p:sldId id="278" r:id="rId34"/>
    <p:sldId id="279" r:id="rId35"/>
    <p:sldId id="280" r:id="rId36"/>
    <p:sldId id="281" r:id="rId37"/>
    <p:sldId id="282" r:id="rId38"/>
    <p:sldId id="283" r:id="rId39"/>
    <p:sldId id="284" r:id="rId40"/>
    <p:sldId id="285" r:id="rId41"/>
    <p:sldId id="317" r:id="rId42"/>
    <p:sldId id="318" r:id="rId43"/>
    <p:sldId id="319" r:id="rId44"/>
    <p:sldId id="320" r:id="rId45"/>
    <p:sldId id="321" r:id="rId46"/>
    <p:sldId id="322" r:id="rId47"/>
    <p:sldId id="323" r:id="rId48"/>
    <p:sldId id="324" r:id="rId49"/>
    <p:sldId id="325" r:id="rId50"/>
    <p:sldId id="326" r:id="rId51"/>
    <p:sldId id="286" r:id="rId52"/>
    <p:sldId id="287" r:id="rId53"/>
    <p:sldId id="288" r:id="rId54"/>
    <p:sldId id="289" r:id="rId55"/>
    <p:sldId id="290" r:id="rId56"/>
    <p:sldId id="291" r:id="rId57"/>
    <p:sldId id="292" r:id="rId58"/>
    <p:sldId id="293" r:id="rId59"/>
    <p:sldId id="294" r:id="rId60"/>
    <p:sldId id="295" r:id="rId61"/>
    <p:sldId id="296" r:id="rId62"/>
    <p:sldId id="337" r:id="rId63"/>
    <p:sldId id="338" r:id="rId64"/>
    <p:sldId id="297" r:id="rId65"/>
    <p:sldId id="339" r:id="rId66"/>
    <p:sldId id="327" r:id="rId67"/>
    <p:sldId id="265" r:id="rId68"/>
  </p:sldIdLst>
  <p:sldSz cx="9144000" cy="5143500" type="screen16x9"/>
  <p:notesSz cx="6858000" cy="9144000"/>
  <p:embeddedFontLst>
    <p:embeddedFont>
      <p:font typeface="Audiowide" panose="020B0604020202020204" charset="0"/>
      <p:regular r:id="rId70"/>
    </p:embeddedFont>
    <p:embeddedFont>
      <p:font typeface="Karla" pitchFamily="2" charset="0"/>
      <p:regular r:id="rId71"/>
      <p:bold r:id="rId72"/>
      <p:italic r:id="rId73"/>
      <p:boldItalic r:id="rId74"/>
    </p:embeddedFont>
    <p:embeddedFont>
      <p:font typeface="Roboto" panose="02000000000000000000" pitchFamily="2" charset="0"/>
      <p:regular r:id="rId75"/>
      <p:bold r:id="rId76"/>
      <p:italic r:id="rId7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F945C18-DC50-4A0C-B772-0B5F9BE0D4EE}">
  <a:tblStyle styleId="{9F945C18-DC50-4A0C-B772-0B5F9BE0D4E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619" y="-3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5.fntdata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77" Type="http://schemas.openxmlformats.org/officeDocument/2006/relationships/font" Target="fonts/font8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3.fntdata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1.fntdata"/><Relationship Id="rId75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4.fntdata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7.fntdata"/><Relationship Id="rId7" Type="http://schemas.openxmlformats.org/officeDocument/2006/relationships/slide" Target="slides/slide6.xml"/><Relationship Id="rId71" Type="http://schemas.openxmlformats.org/officeDocument/2006/relationships/font" Target="fonts/font2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316108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121caab1d1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121caab1d1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dffe5a3af5_0_10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dffe5a3af5_0_10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03919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dffe5a3af5_0_10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dffe5a3af5_0_10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43145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dffe5a3af5_0_10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dffe5a3af5_0_10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14530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dffe5a3af5_0_10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dffe5a3af5_0_10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7851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dffe5a3af5_0_10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dffe5a3af5_0_10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83437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dffe5a3af5_0_10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dffe5a3af5_0_10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53950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dffe5a3af5_0_10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dffe5a3af5_0_10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060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dffe5a3af5_0_10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dffe5a3af5_0_10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529701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dffe5a3af5_0_10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dffe5a3af5_0_10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98514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dffe5a3af5_0_10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dffe5a3af5_0_10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52226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dffe5a3af5_0_10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dffe5a3af5_0_10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dffe5a3af5_0_10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dffe5a3af5_0_10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479949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dffe5a3af5_0_10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dffe5a3af5_0_10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260636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dffe5a3af5_0_10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dffe5a3af5_0_10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7532698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dffe5a3af5_0_10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dffe5a3af5_0_10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520456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dffe5a3af5_0_10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dffe5a3af5_0_10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434681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dffe5a3af5_0_10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dffe5a3af5_0_10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082366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dffe5a3af5_0_10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dffe5a3af5_0_10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92030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dffe5a3af5_0_10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dffe5a3af5_0_10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253640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dffe5a3af5_0_10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dffe5a3af5_0_10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916535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dffe5a3af5_0_10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dffe5a3af5_0_10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39677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dffe5a3af5_0_10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dffe5a3af5_0_10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407690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dffe5a3af5_0_10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dffe5a3af5_0_10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958094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dffe5a3af5_0_10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dffe5a3af5_0_10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536204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dffe5a3af5_0_10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dffe5a3af5_0_10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113109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dffe5a3af5_0_10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dffe5a3af5_0_10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579643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dffe5a3af5_0_10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dffe5a3af5_0_10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2400612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dffe5a3af5_0_10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dffe5a3af5_0_10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15786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dffe5a3af5_0_10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dffe5a3af5_0_10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103063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dffe5a3af5_0_10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dffe5a3af5_0_10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876738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dffe5a3af5_0_10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dffe5a3af5_0_10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949599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dffe5a3af5_0_10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dffe5a3af5_0_10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5403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dffe5a3af5_0_10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dffe5a3af5_0_10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164045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dffe5a3af5_0_10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dffe5a3af5_0_10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342764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dffe5a3af5_0_10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dffe5a3af5_0_10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661893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dffe5a3af5_0_10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dffe5a3af5_0_10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913197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dffe5a3af5_0_10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dffe5a3af5_0_10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189289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dffe5a3af5_0_10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dffe5a3af5_0_10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6099363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dffe5a3af5_0_10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dffe5a3af5_0_10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918269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dffe5a3af5_0_10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dffe5a3af5_0_10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086750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dffe5a3af5_0_10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dffe5a3af5_0_10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6041840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dffe5a3af5_0_10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dffe5a3af5_0_10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2455273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dffe5a3af5_0_10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dffe5a3af5_0_10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043701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dffe5a3af5_0_10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dffe5a3af5_0_10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7406207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dffe5a3af5_0_10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dffe5a3af5_0_10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294734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dffe5a3af5_0_10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dffe5a3af5_0_10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712188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dffe5a3af5_0_10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dffe5a3af5_0_10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281173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dffe5a3af5_0_10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dffe5a3af5_0_10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050634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dffe5a3af5_0_10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dffe5a3af5_0_10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638961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dffe5a3af5_0_10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dffe5a3af5_0_10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081495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dffe5a3af5_0_10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dffe5a3af5_0_10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922024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dffe5a3af5_0_10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dffe5a3af5_0_10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242534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dffe5a3af5_0_10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dffe5a3af5_0_10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136254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dffe5a3af5_0_10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dffe5a3af5_0_10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570526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dffe5a3af5_0_10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dffe5a3af5_0_10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703983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dffe5a3af5_0_10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dffe5a3af5_0_10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445994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dffe5a3af5_0_10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dffe5a3af5_0_10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268228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dffe5a3af5_0_10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dffe5a3af5_0_10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3365094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dffe5a3af5_0_10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dffe5a3af5_0_10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003268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dffe5a3af5_0_10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dffe5a3af5_0_10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81260944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dffe5a3af5_0_10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dffe5a3af5_0_10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2893473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dffe5a3af5_0_10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dffe5a3af5_0_10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6136173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g11ed1af4641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2" name="Google Shape;662;g11ed1af4641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dffe5a3af5_0_10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dffe5a3af5_0_10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87556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dffe5a3af5_0_10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dffe5a3af5_0_10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78848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dffe5a3af5_0_10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dffe5a3af5_0_10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40747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/>
          </a:blip>
          <a:srcRect t="1620" b="17753"/>
          <a:stretch/>
        </p:blipFill>
        <p:spPr>
          <a:xfrm>
            <a:off x="-181700" y="-257175"/>
            <a:ext cx="9649551" cy="5667373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/>
          <p:nvPr/>
        </p:nvSpPr>
        <p:spPr>
          <a:xfrm rot="-5400000">
            <a:off x="2011650" y="-2135075"/>
            <a:ext cx="5316600" cy="9339900"/>
          </a:xfrm>
          <a:prstGeom prst="rect">
            <a:avLst/>
          </a:prstGeom>
          <a:gradFill>
            <a:gsLst>
              <a:gs pos="0">
                <a:srgbClr val="10355F">
                  <a:alpha val="59215"/>
                </a:srgbClr>
              </a:gs>
              <a:gs pos="50000">
                <a:srgbClr val="FFFFFF">
                  <a:alpha val="0"/>
                </a:srgbClr>
              </a:gs>
              <a:gs pos="100000">
                <a:srgbClr val="10355F">
                  <a:alpha val="59215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rot="10800000">
            <a:off x="-371475" y="-85500"/>
            <a:ext cx="895200" cy="53052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8739750" y="-117725"/>
            <a:ext cx="781200" cy="53052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1625850" y="1317528"/>
            <a:ext cx="5892300" cy="2358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500">
                <a:latin typeface="Audiowide"/>
                <a:ea typeface="Audiowide"/>
                <a:cs typeface="Audiowide"/>
                <a:sym typeface="Audiowid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1625850" y="3778500"/>
            <a:ext cx="5892300" cy="473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pic>
        <p:nvPicPr>
          <p:cNvPr id="15" name="Google Shape;15;p2"/>
          <p:cNvPicPr preferRelativeResize="0"/>
          <p:nvPr/>
        </p:nvPicPr>
        <p:blipFill>
          <a:blip r:embed="rId3">
            <a:alphaModFix amt="75000"/>
          </a:blip>
          <a:stretch>
            <a:fillRect/>
          </a:stretch>
        </p:blipFill>
        <p:spPr>
          <a:xfrm>
            <a:off x="-1011050" y="-447675"/>
            <a:ext cx="5892301" cy="364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2"/>
          <p:cNvPicPr preferRelativeResize="0"/>
          <p:nvPr/>
        </p:nvPicPr>
        <p:blipFill>
          <a:blip r:embed="rId3">
            <a:alphaModFix amt="75000"/>
          </a:blip>
          <a:stretch>
            <a:fillRect/>
          </a:stretch>
        </p:blipFill>
        <p:spPr>
          <a:xfrm rot="10800000">
            <a:off x="4261050" y="1962150"/>
            <a:ext cx="5892301" cy="364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/>
          <p:cNvPicPr preferRelativeResize="0"/>
          <p:nvPr/>
        </p:nvPicPr>
        <p:blipFill rotWithShape="1">
          <a:blip r:embed="rId2">
            <a:alphaModFix/>
          </a:blip>
          <a:srcRect t="1620" b="17753"/>
          <a:stretch/>
        </p:blipFill>
        <p:spPr>
          <a:xfrm>
            <a:off x="-181700" y="-257175"/>
            <a:ext cx="9649551" cy="5667373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4"/>
          <p:cNvSpPr/>
          <p:nvPr/>
        </p:nvSpPr>
        <p:spPr>
          <a:xfrm rot="-5400000">
            <a:off x="2011650" y="-2135075"/>
            <a:ext cx="5316600" cy="9339900"/>
          </a:xfrm>
          <a:prstGeom prst="rect">
            <a:avLst/>
          </a:prstGeom>
          <a:gradFill>
            <a:gsLst>
              <a:gs pos="0">
                <a:srgbClr val="10355F">
                  <a:alpha val="59215"/>
                </a:srgbClr>
              </a:gs>
              <a:gs pos="50000">
                <a:srgbClr val="FFFFFF">
                  <a:alpha val="0"/>
                </a:srgbClr>
              </a:gs>
              <a:gs pos="100000">
                <a:srgbClr val="10355F">
                  <a:alpha val="59215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4"/>
          <p:cNvSpPr/>
          <p:nvPr/>
        </p:nvSpPr>
        <p:spPr>
          <a:xfrm rot="10800000">
            <a:off x="-371475" y="-85500"/>
            <a:ext cx="895200" cy="53052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4"/>
          <p:cNvSpPr/>
          <p:nvPr/>
        </p:nvSpPr>
        <p:spPr>
          <a:xfrm>
            <a:off x="8739750" y="-117725"/>
            <a:ext cx="781200" cy="53052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body" idx="1"/>
          </p:nvPr>
        </p:nvSpPr>
        <p:spPr>
          <a:xfrm>
            <a:off x="720000" y="116846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 sz="12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9pPr>
          </a:lstStyle>
          <a:p>
            <a:endParaRPr/>
          </a:p>
        </p:txBody>
      </p:sp>
      <p:pic>
        <p:nvPicPr>
          <p:cNvPr id="33" name="Google Shape;33;p4"/>
          <p:cNvPicPr preferRelativeResize="0"/>
          <p:nvPr/>
        </p:nvPicPr>
        <p:blipFill>
          <a:blip r:embed="rId3">
            <a:alphaModFix amt="75000"/>
          </a:blip>
          <a:stretch>
            <a:fillRect/>
          </a:stretch>
        </p:blipFill>
        <p:spPr>
          <a:xfrm>
            <a:off x="-825300" y="-371475"/>
            <a:ext cx="4857272" cy="3007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>
          <a:blip r:embed="rId3">
            <a:alphaModFix amt="75000"/>
          </a:blip>
          <a:stretch>
            <a:fillRect/>
          </a:stretch>
        </p:blipFill>
        <p:spPr>
          <a:xfrm rot="10800000">
            <a:off x="5048253" y="2398274"/>
            <a:ext cx="5095572" cy="3154876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>
            <a:spLocks noGrp="1"/>
          </p:cNvSpPr>
          <p:nvPr>
            <p:ph type="title"/>
          </p:nvPr>
        </p:nvSpPr>
        <p:spPr>
          <a:xfrm>
            <a:off x="718150" y="540000"/>
            <a:ext cx="7705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10"/>
          <p:cNvPicPr preferRelativeResize="0"/>
          <p:nvPr/>
        </p:nvPicPr>
        <p:blipFill rotWithShape="1">
          <a:blip r:embed="rId2">
            <a:alphaModFix/>
          </a:blip>
          <a:srcRect t="1620" b="17753"/>
          <a:stretch/>
        </p:blipFill>
        <p:spPr>
          <a:xfrm>
            <a:off x="-181700" y="-257175"/>
            <a:ext cx="9649551" cy="5667373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0"/>
          <p:cNvSpPr/>
          <p:nvPr/>
        </p:nvSpPr>
        <p:spPr>
          <a:xfrm rot="-5400000">
            <a:off x="2011650" y="-2135075"/>
            <a:ext cx="5316600" cy="9339900"/>
          </a:xfrm>
          <a:prstGeom prst="rect">
            <a:avLst/>
          </a:prstGeom>
          <a:gradFill>
            <a:gsLst>
              <a:gs pos="0">
                <a:srgbClr val="10355F">
                  <a:alpha val="59215"/>
                </a:srgbClr>
              </a:gs>
              <a:gs pos="50000">
                <a:srgbClr val="FFFFFF">
                  <a:alpha val="0"/>
                </a:srgbClr>
              </a:gs>
              <a:gs pos="100000">
                <a:srgbClr val="10355F">
                  <a:alpha val="59215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10"/>
          <p:cNvSpPr/>
          <p:nvPr/>
        </p:nvSpPr>
        <p:spPr>
          <a:xfrm rot="10800000">
            <a:off x="-371475" y="-85500"/>
            <a:ext cx="895200" cy="53052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10"/>
          <p:cNvSpPr/>
          <p:nvPr/>
        </p:nvSpPr>
        <p:spPr>
          <a:xfrm>
            <a:off x="8739750" y="-117725"/>
            <a:ext cx="781200" cy="53052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10"/>
          <p:cNvSpPr txBox="1">
            <a:spLocks noGrp="1"/>
          </p:cNvSpPr>
          <p:nvPr>
            <p:ph type="title"/>
          </p:nvPr>
        </p:nvSpPr>
        <p:spPr>
          <a:xfrm rot="300">
            <a:off x="720000" y="3295650"/>
            <a:ext cx="3433500" cy="120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8"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25"/>
          <p:cNvPicPr preferRelativeResize="0"/>
          <p:nvPr/>
        </p:nvPicPr>
        <p:blipFill rotWithShape="1">
          <a:blip r:embed="rId2">
            <a:alphaModFix/>
          </a:blip>
          <a:srcRect t="1620" b="17753"/>
          <a:stretch/>
        </p:blipFill>
        <p:spPr>
          <a:xfrm>
            <a:off x="-181700" y="-257175"/>
            <a:ext cx="9649551" cy="5667373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25"/>
          <p:cNvSpPr/>
          <p:nvPr/>
        </p:nvSpPr>
        <p:spPr>
          <a:xfrm rot="-5400000">
            <a:off x="2011650" y="-2135075"/>
            <a:ext cx="5316600" cy="9339900"/>
          </a:xfrm>
          <a:prstGeom prst="rect">
            <a:avLst/>
          </a:prstGeom>
          <a:gradFill>
            <a:gsLst>
              <a:gs pos="0">
                <a:srgbClr val="10355F">
                  <a:alpha val="59215"/>
                </a:srgbClr>
              </a:gs>
              <a:gs pos="50000">
                <a:srgbClr val="FFFFFF">
                  <a:alpha val="0"/>
                </a:srgbClr>
              </a:gs>
              <a:gs pos="100000">
                <a:srgbClr val="10355F">
                  <a:alpha val="59215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25"/>
          <p:cNvSpPr/>
          <p:nvPr/>
        </p:nvSpPr>
        <p:spPr>
          <a:xfrm rot="10800000">
            <a:off x="-371475" y="-85500"/>
            <a:ext cx="895200" cy="53052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25"/>
          <p:cNvSpPr/>
          <p:nvPr/>
        </p:nvSpPr>
        <p:spPr>
          <a:xfrm>
            <a:off x="8739750" y="-117725"/>
            <a:ext cx="781200" cy="53052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62" name="Google Shape;262;p25"/>
          <p:cNvPicPr preferRelativeResize="0"/>
          <p:nvPr/>
        </p:nvPicPr>
        <p:blipFill rotWithShape="1">
          <a:blip r:embed="rId3">
            <a:alphaModFix amt="75000"/>
          </a:blip>
          <a:srcRect l="23664" t="13299"/>
          <a:stretch/>
        </p:blipFill>
        <p:spPr>
          <a:xfrm>
            <a:off x="9525" y="-156200"/>
            <a:ext cx="4171950" cy="2933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25"/>
          <p:cNvPicPr preferRelativeResize="0"/>
          <p:nvPr/>
        </p:nvPicPr>
        <p:blipFill rotWithShape="1">
          <a:blip r:embed="rId3">
            <a:alphaModFix amt="75000"/>
          </a:blip>
          <a:srcRect l="21334" t="3883"/>
          <a:stretch/>
        </p:blipFill>
        <p:spPr>
          <a:xfrm rot="-10799995">
            <a:off x="5739700" y="2603702"/>
            <a:ext cx="3747200" cy="283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8_1"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Google Shape;265;p26"/>
          <p:cNvPicPr preferRelativeResize="0"/>
          <p:nvPr/>
        </p:nvPicPr>
        <p:blipFill rotWithShape="1">
          <a:blip r:embed="rId2">
            <a:alphaModFix/>
          </a:blip>
          <a:srcRect t="1620" b="17753"/>
          <a:stretch/>
        </p:blipFill>
        <p:spPr>
          <a:xfrm>
            <a:off x="-181700" y="-257175"/>
            <a:ext cx="9649551" cy="5667373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26"/>
          <p:cNvSpPr/>
          <p:nvPr/>
        </p:nvSpPr>
        <p:spPr>
          <a:xfrm rot="-5400000">
            <a:off x="2011650" y="-2135075"/>
            <a:ext cx="5316600" cy="9339900"/>
          </a:xfrm>
          <a:prstGeom prst="rect">
            <a:avLst/>
          </a:prstGeom>
          <a:gradFill>
            <a:gsLst>
              <a:gs pos="0">
                <a:srgbClr val="10355F">
                  <a:alpha val="59215"/>
                </a:srgbClr>
              </a:gs>
              <a:gs pos="50000">
                <a:srgbClr val="FFFFFF">
                  <a:alpha val="0"/>
                </a:srgbClr>
              </a:gs>
              <a:gs pos="100000">
                <a:srgbClr val="10355F">
                  <a:alpha val="59215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26"/>
          <p:cNvSpPr/>
          <p:nvPr/>
        </p:nvSpPr>
        <p:spPr>
          <a:xfrm rot="10800000">
            <a:off x="-371475" y="-85500"/>
            <a:ext cx="895200" cy="53052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26"/>
          <p:cNvSpPr/>
          <p:nvPr/>
        </p:nvSpPr>
        <p:spPr>
          <a:xfrm>
            <a:off x="8739750" y="-117725"/>
            <a:ext cx="781200" cy="53052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69" name="Google Shape;269;p26"/>
          <p:cNvPicPr preferRelativeResize="0"/>
          <p:nvPr/>
        </p:nvPicPr>
        <p:blipFill rotWithShape="1">
          <a:blip r:embed="rId3">
            <a:alphaModFix amt="75000"/>
          </a:blip>
          <a:srcRect l="20356"/>
          <a:stretch/>
        </p:blipFill>
        <p:spPr>
          <a:xfrm rot="5400000">
            <a:off x="4631025" y="510125"/>
            <a:ext cx="5524500" cy="429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26"/>
          <p:cNvPicPr preferRelativeResize="0"/>
          <p:nvPr/>
        </p:nvPicPr>
        <p:blipFill rotWithShape="1">
          <a:blip r:embed="rId3">
            <a:alphaModFix amt="75000"/>
          </a:blip>
          <a:srcRect l="16645" t="537"/>
          <a:stretch/>
        </p:blipFill>
        <p:spPr>
          <a:xfrm rot="-5399997">
            <a:off x="-1058539" y="294014"/>
            <a:ext cx="5654502" cy="41778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chemeClr val="dk2"/>
            </a:gs>
            <a:gs pos="37000">
              <a:schemeClr val="dk1"/>
            </a:gs>
            <a:gs pos="63000">
              <a:schemeClr val="dk1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82475" y="540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udiowide"/>
              <a:buNone/>
              <a:defRPr sz="2800">
                <a:solidFill>
                  <a:schemeClr val="lt1"/>
                </a:solidFill>
                <a:latin typeface="Audiowide"/>
                <a:ea typeface="Audiowide"/>
                <a:cs typeface="Audiowide"/>
                <a:sym typeface="Audiowid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82475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rla"/>
              <a:buChar char="●"/>
              <a:defRPr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rla"/>
              <a:buChar char="○"/>
              <a:defRPr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rla"/>
              <a:buChar char="■"/>
              <a:defRPr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rla"/>
              <a:buChar char="●"/>
              <a:defRPr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rla"/>
              <a:buChar char="○"/>
              <a:defRPr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rla"/>
              <a:buChar char="■"/>
              <a:defRPr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rla"/>
              <a:buChar char="●"/>
              <a:defRPr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rla"/>
              <a:buChar char="○"/>
              <a:defRPr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rla"/>
              <a:buChar char="■"/>
              <a:defRPr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6" r:id="rId3"/>
    <p:sldLayoutId id="2147483658" r:id="rId4"/>
    <p:sldLayoutId id="2147483671" r:id="rId5"/>
    <p:sldLayoutId id="2147483672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33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31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eksforgeeks.org/getting-started-with-kaggle-a-quick-guide-for-beginners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sn-scigraph.figshare.com/browse" TargetMode="External"/><Relationship Id="rId3" Type="http://schemas.openxmlformats.org/officeDocument/2006/relationships/hyperlink" Target="https://datasetsearch.research.google.com/" TargetMode="External"/><Relationship Id="rId7" Type="http://schemas.openxmlformats.org/officeDocument/2006/relationships/hyperlink" Target="https://data.mendeley.com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ieee-dataport.org/datasets" TargetMode="External"/><Relationship Id="rId5" Type="http://schemas.openxmlformats.org/officeDocument/2006/relationships/hyperlink" Target="https://search.datacite.org/" TargetMode="External"/><Relationship Id="rId4" Type="http://schemas.openxmlformats.org/officeDocument/2006/relationships/hyperlink" Target="https://www.re3data.org/search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scrapy.org/" TargetMode="External"/><Relationship Id="rId4" Type="http://schemas.openxmlformats.org/officeDocument/2006/relationships/image" Target="../media/image4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prowebscraper.com/" TargetMode="External"/><Relationship Id="rId4" Type="http://schemas.openxmlformats.org/officeDocument/2006/relationships/image" Target="../media/image47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scraperapi.com/" TargetMode="External"/><Relationship Id="rId4" Type="http://schemas.openxmlformats.org/officeDocument/2006/relationships/image" Target="../media/image48.jp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jp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51.jp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52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7.png"/><Relationship Id="rId18" Type="http://schemas.openxmlformats.org/officeDocument/2006/relationships/image" Target="../media/image72.png"/><Relationship Id="rId26" Type="http://schemas.openxmlformats.org/officeDocument/2006/relationships/image" Target="../media/image80.png"/><Relationship Id="rId39" Type="http://schemas.openxmlformats.org/officeDocument/2006/relationships/image" Target="../media/image93.png"/><Relationship Id="rId21" Type="http://schemas.openxmlformats.org/officeDocument/2006/relationships/image" Target="../media/image75.png"/><Relationship Id="rId34" Type="http://schemas.openxmlformats.org/officeDocument/2006/relationships/image" Target="../media/image88.png"/><Relationship Id="rId7" Type="http://schemas.openxmlformats.org/officeDocument/2006/relationships/image" Target="../media/image61.png"/><Relationship Id="rId12" Type="http://schemas.openxmlformats.org/officeDocument/2006/relationships/image" Target="../media/image66.png"/><Relationship Id="rId17" Type="http://schemas.openxmlformats.org/officeDocument/2006/relationships/image" Target="../media/image71.png"/><Relationship Id="rId25" Type="http://schemas.openxmlformats.org/officeDocument/2006/relationships/image" Target="../media/image79.png"/><Relationship Id="rId33" Type="http://schemas.openxmlformats.org/officeDocument/2006/relationships/image" Target="../media/image87.png"/><Relationship Id="rId38" Type="http://schemas.openxmlformats.org/officeDocument/2006/relationships/image" Target="../media/image92.png"/><Relationship Id="rId2" Type="http://schemas.openxmlformats.org/officeDocument/2006/relationships/notesSlide" Target="../notesSlides/notesSlide29.xml"/><Relationship Id="rId16" Type="http://schemas.openxmlformats.org/officeDocument/2006/relationships/image" Target="../media/image70.png"/><Relationship Id="rId20" Type="http://schemas.openxmlformats.org/officeDocument/2006/relationships/image" Target="../media/image74.png"/><Relationship Id="rId29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11" Type="http://schemas.openxmlformats.org/officeDocument/2006/relationships/image" Target="../media/image65.png"/><Relationship Id="rId24" Type="http://schemas.openxmlformats.org/officeDocument/2006/relationships/image" Target="../media/image78.png"/><Relationship Id="rId32" Type="http://schemas.openxmlformats.org/officeDocument/2006/relationships/image" Target="../media/image86.png"/><Relationship Id="rId37" Type="http://schemas.openxmlformats.org/officeDocument/2006/relationships/image" Target="../media/image91.png"/><Relationship Id="rId40" Type="http://schemas.openxmlformats.org/officeDocument/2006/relationships/hyperlink" Target="https://www.tutorialspoint.com/sqlite/sqlite_python.htm" TargetMode="External"/><Relationship Id="rId5" Type="http://schemas.openxmlformats.org/officeDocument/2006/relationships/image" Target="../media/image59.png"/><Relationship Id="rId15" Type="http://schemas.openxmlformats.org/officeDocument/2006/relationships/image" Target="../media/image69.png"/><Relationship Id="rId23" Type="http://schemas.openxmlformats.org/officeDocument/2006/relationships/image" Target="../media/image77.png"/><Relationship Id="rId28" Type="http://schemas.openxmlformats.org/officeDocument/2006/relationships/image" Target="../media/image82.png"/><Relationship Id="rId36" Type="http://schemas.openxmlformats.org/officeDocument/2006/relationships/image" Target="../media/image90.png"/><Relationship Id="rId10" Type="http://schemas.openxmlformats.org/officeDocument/2006/relationships/image" Target="../media/image64.png"/><Relationship Id="rId19" Type="http://schemas.openxmlformats.org/officeDocument/2006/relationships/image" Target="../media/image73.png"/><Relationship Id="rId31" Type="http://schemas.openxmlformats.org/officeDocument/2006/relationships/image" Target="../media/image85.png"/><Relationship Id="rId4" Type="http://schemas.openxmlformats.org/officeDocument/2006/relationships/image" Target="../media/image58.png"/><Relationship Id="rId9" Type="http://schemas.openxmlformats.org/officeDocument/2006/relationships/image" Target="../media/image63.png"/><Relationship Id="rId14" Type="http://schemas.openxmlformats.org/officeDocument/2006/relationships/image" Target="../media/image68.png"/><Relationship Id="rId22" Type="http://schemas.openxmlformats.org/officeDocument/2006/relationships/image" Target="../media/image76.png"/><Relationship Id="rId27" Type="http://schemas.openxmlformats.org/officeDocument/2006/relationships/image" Target="../media/image81.png"/><Relationship Id="rId30" Type="http://schemas.openxmlformats.org/officeDocument/2006/relationships/image" Target="../media/image84.png"/><Relationship Id="rId35" Type="http://schemas.openxmlformats.org/officeDocument/2006/relationships/image" Target="../media/image89.png"/><Relationship Id="rId8" Type="http://schemas.openxmlformats.org/officeDocument/2006/relationships/image" Target="../media/image62.png"/><Relationship Id="rId3" Type="http://schemas.openxmlformats.org/officeDocument/2006/relationships/image" Target="../media/image5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94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jpg"/><Relationship Id="rId3" Type="http://schemas.openxmlformats.org/officeDocument/2006/relationships/image" Target="../media/image95.png"/><Relationship Id="rId7" Type="http://schemas.openxmlformats.org/officeDocument/2006/relationships/image" Target="../media/image9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1.png"/><Relationship Id="rId18" Type="http://schemas.openxmlformats.org/officeDocument/2006/relationships/image" Target="../media/image116.png"/><Relationship Id="rId26" Type="http://schemas.openxmlformats.org/officeDocument/2006/relationships/image" Target="../media/image124.png"/><Relationship Id="rId21" Type="http://schemas.openxmlformats.org/officeDocument/2006/relationships/image" Target="../media/image119.png"/><Relationship Id="rId34" Type="http://schemas.openxmlformats.org/officeDocument/2006/relationships/image" Target="../media/image132.png"/><Relationship Id="rId7" Type="http://schemas.openxmlformats.org/officeDocument/2006/relationships/image" Target="../media/image105.png"/><Relationship Id="rId12" Type="http://schemas.openxmlformats.org/officeDocument/2006/relationships/image" Target="../media/image110.png"/><Relationship Id="rId17" Type="http://schemas.openxmlformats.org/officeDocument/2006/relationships/image" Target="../media/image115.png"/><Relationship Id="rId25" Type="http://schemas.openxmlformats.org/officeDocument/2006/relationships/image" Target="../media/image123.png"/><Relationship Id="rId33" Type="http://schemas.openxmlformats.org/officeDocument/2006/relationships/image" Target="../media/image131.png"/><Relationship Id="rId2" Type="http://schemas.openxmlformats.org/officeDocument/2006/relationships/notesSlide" Target="../notesSlides/notesSlide37.xml"/><Relationship Id="rId16" Type="http://schemas.openxmlformats.org/officeDocument/2006/relationships/image" Target="../media/image114.png"/><Relationship Id="rId20" Type="http://schemas.openxmlformats.org/officeDocument/2006/relationships/image" Target="../media/image118.png"/><Relationship Id="rId29" Type="http://schemas.openxmlformats.org/officeDocument/2006/relationships/image" Target="../media/image1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png"/><Relationship Id="rId11" Type="http://schemas.openxmlformats.org/officeDocument/2006/relationships/image" Target="../media/image109.png"/><Relationship Id="rId24" Type="http://schemas.openxmlformats.org/officeDocument/2006/relationships/image" Target="../media/image122.png"/><Relationship Id="rId32" Type="http://schemas.openxmlformats.org/officeDocument/2006/relationships/image" Target="../media/image130.png"/><Relationship Id="rId37" Type="http://schemas.openxmlformats.org/officeDocument/2006/relationships/image" Target="../media/image135.png"/><Relationship Id="rId5" Type="http://schemas.openxmlformats.org/officeDocument/2006/relationships/image" Target="../media/image103.png"/><Relationship Id="rId15" Type="http://schemas.openxmlformats.org/officeDocument/2006/relationships/image" Target="../media/image113.png"/><Relationship Id="rId23" Type="http://schemas.openxmlformats.org/officeDocument/2006/relationships/image" Target="../media/image121.png"/><Relationship Id="rId28" Type="http://schemas.openxmlformats.org/officeDocument/2006/relationships/image" Target="../media/image126.png"/><Relationship Id="rId36" Type="http://schemas.openxmlformats.org/officeDocument/2006/relationships/image" Target="../media/image134.png"/><Relationship Id="rId10" Type="http://schemas.openxmlformats.org/officeDocument/2006/relationships/image" Target="../media/image108.png"/><Relationship Id="rId19" Type="http://schemas.openxmlformats.org/officeDocument/2006/relationships/image" Target="../media/image117.png"/><Relationship Id="rId31" Type="http://schemas.openxmlformats.org/officeDocument/2006/relationships/image" Target="../media/image129.png"/><Relationship Id="rId4" Type="http://schemas.openxmlformats.org/officeDocument/2006/relationships/image" Target="../media/image102.png"/><Relationship Id="rId9" Type="http://schemas.openxmlformats.org/officeDocument/2006/relationships/image" Target="../media/image107.png"/><Relationship Id="rId14" Type="http://schemas.openxmlformats.org/officeDocument/2006/relationships/image" Target="../media/image112.png"/><Relationship Id="rId22" Type="http://schemas.openxmlformats.org/officeDocument/2006/relationships/image" Target="../media/image120.png"/><Relationship Id="rId27" Type="http://schemas.openxmlformats.org/officeDocument/2006/relationships/image" Target="../media/image125.png"/><Relationship Id="rId30" Type="http://schemas.openxmlformats.org/officeDocument/2006/relationships/image" Target="../media/image128.png"/><Relationship Id="rId35" Type="http://schemas.openxmlformats.org/officeDocument/2006/relationships/image" Target="../media/image133.png"/><Relationship Id="rId8" Type="http://schemas.openxmlformats.org/officeDocument/2006/relationships/image" Target="../media/image106.png"/><Relationship Id="rId3" Type="http://schemas.openxmlformats.org/officeDocument/2006/relationships/image" Target="../media/image101.jp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mturk.com/" TargetMode="External"/><Relationship Id="rId4" Type="http://schemas.openxmlformats.org/officeDocument/2006/relationships/image" Target="../media/image137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1.png"/><Relationship Id="rId5" Type="http://schemas.openxmlformats.org/officeDocument/2006/relationships/image" Target="../media/image140.png"/><Relationship Id="rId4" Type="http://schemas.openxmlformats.org/officeDocument/2006/relationships/image" Target="../media/image13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3.png"/><Relationship Id="rId5" Type="http://schemas.openxmlformats.org/officeDocument/2006/relationships/image" Target="../media/image140.png"/><Relationship Id="rId4" Type="http://schemas.openxmlformats.org/officeDocument/2006/relationships/image" Target="../media/image142.jp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7" Type="http://schemas.openxmlformats.org/officeDocument/2006/relationships/image" Target="../media/image14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3.png"/><Relationship Id="rId5" Type="http://schemas.openxmlformats.org/officeDocument/2006/relationships/image" Target="../media/image140.png"/><Relationship Id="rId4" Type="http://schemas.openxmlformats.org/officeDocument/2006/relationships/image" Target="../media/image144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6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149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148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147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150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2.png"/><Relationship Id="rId4" Type="http://schemas.openxmlformats.org/officeDocument/2006/relationships/image" Target="../media/image151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4.png"/><Relationship Id="rId4" Type="http://schemas.openxmlformats.org/officeDocument/2006/relationships/image" Target="../media/image153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13" Type="http://schemas.openxmlformats.org/officeDocument/2006/relationships/image" Target="../media/image111.png"/><Relationship Id="rId18" Type="http://schemas.openxmlformats.org/officeDocument/2006/relationships/image" Target="../media/image116.png"/><Relationship Id="rId26" Type="http://schemas.openxmlformats.org/officeDocument/2006/relationships/image" Target="../media/image23.png"/><Relationship Id="rId3" Type="http://schemas.openxmlformats.org/officeDocument/2006/relationships/image" Target="../media/image155.png"/><Relationship Id="rId21" Type="http://schemas.openxmlformats.org/officeDocument/2006/relationships/image" Target="../media/image119.png"/><Relationship Id="rId7" Type="http://schemas.openxmlformats.org/officeDocument/2006/relationships/image" Target="../media/image105.png"/><Relationship Id="rId12" Type="http://schemas.openxmlformats.org/officeDocument/2006/relationships/image" Target="../media/image110.png"/><Relationship Id="rId17" Type="http://schemas.openxmlformats.org/officeDocument/2006/relationships/image" Target="../media/image115.png"/><Relationship Id="rId25" Type="http://schemas.openxmlformats.org/officeDocument/2006/relationships/image" Target="../media/image22.png"/><Relationship Id="rId2" Type="http://schemas.openxmlformats.org/officeDocument/2006/relationships/notesSlide" Target="../notesSlides/notesSlide56.xml"/><Relationship Id="rId16" Type="http://schemas.openxmlformats.org/officeDocument/2006/relationships/image" Target="../media/image114.png"/><Relationship Id="rId20" Type="http://schemas.openxmlformats.org/officeDocument/2006/relationships/image" Target="../media/image1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png"/><Relationship Id="rId11" Type="http://schemas.openxmlformats.org/officeDocument/2006/relationships/image" Target="../media/image109.png"/><Relationship Id="rId24" Type="http://schemas.openxmlformats.org/officeDocument/2006/relationships/image" Target="../media/image21.png"/><Relationship Id="rId5" Type="http://schemas.openxmlformats.org/officeDocument/2006/relationships/image" Target="../media/image103.png"/><Relationship Id="rId15" Type="http://schemas.openxmlformats.org/officeDocument/2006/relationships/image" Target="../media/image113.png"/><Relationship Id="rId23" Type="http://schemas.openxmlformats.org/officeDocument/2006/relationships/image" Target="../media/image121.png"/><Relationship Id="rId10" Type="http://schemas.openxmlformats.org/officeDocument/2006/relationships/image" Target="../media/image108.png"/><Relationship Id="rId19" Type="http://schemas.openxmlformats.org/officeDocument/2006/relationships/image" Target="../media/image117.png"/><Relationship Id="rId4" Type="http://schemas.openxmlformats.org/officeDocument/2006/relationships/image" Target="../media/image102.png"/><Relationship Id="rId9" Type="http://schemas.openxmlformats.org/officeDocument/2006/relationships/image" Target="../media/image107.png"/><Relationship Id="rId14" Type="http://schemas.openxmlformats.org/officeDocument/2006/relationships/image" Target="../media/image112.png"/><Relationship Id="rId22" Type="http://schemas.openxmlformats.org/officeDocument/2006/relationships/image" Target="../media/image120.png"/><Relationship Id="rId27" Type="http://schemas.openxmlformats.org/officeDocument/2006/relationships/image" Target="../media/image24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7.jp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jp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heartexlabs/awesome-data-labeling" TargetMode="Externa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2.png"/><Relationship Id="rId5" Type="http://schemas.openxmlformats.org/officeDocument/2006/relationships/image" Target="../media/image161.png"/><Relationship Id="rId4" Type="http://schemas.openxmlformats.org/officeDocument/2006/relationships/image" Target="../media/image160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waverleysoftware.com/blog/data-collection-for-machine-learning-guide/" TargetMode="External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geeksforgeeks.org/top-8-free-dataset-sources-to-use-for-data-science-projects/" TargetMode="External"/><Relationship Id="rId4" Type="http://schemas.openxmlformats.org/officeDocument/2006/relationships/hyperlink" Target="https://medium.com/codex/how-to-collect-data-for-a-machine-learning-model-2b152752a15b" TargetMode="Externa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paultimothymooney/sample-images-for-kaggle-demos?select=1928768_1037975187515_2166_n.jpg" TargetMode="External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66.png"/><Relationship Id="rId3" Type="http://schemas.openxmlformats.org/officeDocument/2006/relationships/image" Target="../media/image16.png"/><Relationship Id="rId7" Type="http://schemas.openxmlformats.org/officeDocument/2006/relationships/image" Target="../media/image60.png"/><Relationship Id="rId12" Type="http://schemas.openxmlformats.org/officeDocument/2006/relationships/image" Target="../media/image65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11" Type="http://schemas.openxmlformats.org/officeDocument/2006/relationships/image" Target="../media/image64.png"/><Relationship Id="rId5" Type="http://schemas.openxmlformats.org/officeDocument/2006/relationships/image" Target="../media/image58.png"/><Relationship Id="rId10" Type="http://schemas.openxmlformats.org/officeDocument/2006/relationships/image" Target="../media/image63.png"/><Relationship Id="rId4" Type="http://schemas.openxmlformats.org/officeDocument/2006/relationships/image" Target="../media/image163.png"/><Relationship Id="rId9" Type="http://schemas.openxmlformats.org/officeDocument/2006/relationships/image" Target="../media/image62.png"/><Relationship Id="rId14" Type="http://schemas.openxmlformats.org/officeDocument/2006/relationships/image" Target="../media/image164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jp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5" Type="http://schemas.openxmlformats.org/officeDocument/2006/relationships/image" Target="../media/image28.jp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cloud.google.com/public-datasets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registry.opendata.aws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0"/>
          <p:cNvSpPr/>
          <p:nvPr/>
        </p:nvSpPr>
        <p:spPr>
          <a:xfrm>
            <a:off x="1727250" y="1228150"/>
            <a:ext cx="5689500" cy="2476800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p30"/>
          <p:cNvSpPr txBox="1">
            <a:spLocks noGrp="1"/>
          </p:cNvSpPr>
          <p:nvPr>
            <p:ph type="ctrTitle"/>
          </p:nvPr>
        </p:nvSpPr>
        <p:spPr>
          <a:xfrm>
            <a:off x="1625850" y="1317528"/>
            <a:ext cx="5892300" cy="235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Data Gathering &amp; </a:t>
            </a:r>
            <a:r>
              <a:rPr lang="en-US" sz="4800" b="1" i="1" spc="50" dirty="0">
                <a:latin typeface="Arial"/>
                <a:cs typeface="Arial"/>
              </a:rPr>
              <a:t>A</a:t>
            </a:r>
            <a:r>
              <a:rPr lang="en-US" sz="4800" b="1" i="1" spc="-180" dirty="0">
                <a:latin typeface="Arial"/>
                <a:cs typeface="Arial"/>
              </a:rPr>
              <a:t>cquisit</a:t>
            </a:r>
            <a:r>
              <a:rPr lang="en-US" sz="4800" b="1" i="1" spc="-75" dirty="0">
                <a:latin typeface="Arial"/>
                <a:cs typeface="Arial"/>
              </a:rPr>
              <a:t>i</a:t>
            </a:r>
            <a:r>
              <a:rPr lang="en-US" sz="4800" b="1" i="1" spc="-270" dirty="0">
                <a:latin typeface="Arial"/>
                <a:cs typeface="Arial"/>
              </a:rPr>
              <a:t>on</a:t>
            </a:r>
            <a:endParaRPr dirty="0">
              <a:solidFill>
                <a:srgbClr val="CC0000"/>
              </a:solidFill>
            </a:endParaRPr>
          </a:p>
        </p:txBody>
      </p:sp>
      <p:sp>
        <p:nvSpPr>
          <p:cNvPr id="283" name="Google Shape;283;p30"/>
          <p:cNvSpPr txBox="1">
            <a:spLocks noGrp="1"/>
          </p:cNvSpPr>
          <p:nvPr>
            <p:ph type="subTitle" idx="1"/>
          </p:nvPr>
        </p:nvSpPr>
        <p:spPr>
          <a:xfrm>
            <a:off x="1413419" y="3921148"/>
            <a:ext cx="5892300" cy="47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Eng- Mohamed Khaled Idris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Eng- Mayar Swilam</a:t>
            </a:r>
            <a:endParaRPr dirty="0"/>
          </a:p>
        </p:txBody>
      </p:sp>
      <p:grpSp>
        <p:nvGrpSpPr>
          <p:cNvPr id="284" name="Google Shape;284;p30"/>
          <p:cNvGrpSpPr/>
          <p:nvPr/>
        </p:nvGrpSpPr>
        <p:grpSpPr>
          <a:xfrm>
            <a:off x="1006807" y="487596"/>
            <a:ext cx="288601" cy="1096693"/>
            <a:chOff x="1006700" y="2603975"/>
            <a:chExt cx="55450" cy="210700"/>
          </a:xfrm>
        </p:grpSpPr>
        <p:sp>
          <p:nvSpPr>
            <p:cNvPr id="285" name="Google Shape;285;p30"/>
            <p:cNvSpPr/>
            <p:nvPr/>
          </p:nvSpPr>
          <p:spPr>
            <a:xfrm>
              <a:off x="1006700" y="262997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30"/>
            <p:cNvSpPr/>
            <p:nvPr/>
          </p:nvSpPr>
          <p:spPr>
            <a:xfrm>
              <a:off x="1032700" y="260397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30"/>
            <p:cNvSpPr/>
            <p:nvPr/>
          </p:nvSpPr>
          <p:spPr>
            <a:xfrm>
              <a:off x="1006700" y="2707200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1"/>
                  </a:moveTo>
                  <a:lnTo>
                    <a:pt x="0" y="154"/>
                  </a:lnTo>
                  <a:lnTo>
                    <a:pt x="2218" y="154"/>
                  </a:lnTo>
                  <a:lnTo>
                    <a:pt x="22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30"/>
            <p:cNvSpPr/>
            <p:nvPr/>
          </p:nvSpPr>
          <p:spPr>
            <a:xfrm>
              <a:off x="1032700" y="2681600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30"/>
            <p:cNvSpPr/>
            <p:nvPr/>
          </p:nvSpPr>
          <p:spPr>
            <a:xfrm>
              <a:off x="1006700" y="278522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30"/>
            <p:cNvSpPr/>
            <p:nvPr/>
          </p:nvSpPr>
          <p:spPr>
            <a:xfrm>
              <a:off x="1032700" y="275922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1" name="Google Shape;291;p30"/>
          <p:cNvGrpSpPr/>
          <p:nvPr/>
        </p:nvGrpSpPr>
        <p:grpSpPr>
          <a:xfrm rot="5400000">
            <a:off x="7769557" y="3906771"/>
            <a:ext cx="288601" cy="1096693"/>
            <a:chOff x="1006700" y="2603975"/>
            <a:chExt cx="55450" cy="210700"/>
          </a:xfrm>
        </p:grpSpPr>
        <p:sp>
          <p:nvSpPr>
            <p:cNvPr id="292" name="Google Shape;292;p30"/>
            <p:cNvSpPr/>
            <p:nvPr/>
          </p:nvSpPr>
          <p:spPr>
            <a:xfrm>
              <a:off x="1006700" y="262997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30"/>
            <p:cNvSpPr/>
            <p:nvPr/>
          </p:nvSpPr>
          <p:spPr>
            <a:xfrm>
              <a:off x="1032700" y="260397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30"/>
            <p:cNvSpPr/>
            <p:nvPr/>
          </p:nvSpPr>
          <p:spPr>
            <a:xfrm>
              <a:off x="1006700" y="2707200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1"/>
                  </a:moveTo>
                  <a:lnTo>
                    <a:pt x="0" y="154"/>
                  </a:lnTo>
                  <a:lnTo>
                    <a:pt x="2218" y="154"/>
                  </a:lnTo>
                  <a:lnTo>
                    <a:pt x="22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30"/>
            <p:cNvSpPr/>
            <p:nvPr/>
          </p:nvSpPr>
          <p:spPr>
            <a:xfrm>
              <a:off x="1032700" y="2681600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30"/>
            <p:cNvSpPr/>
            <p:nvPr/>
          </p:nvSpPr>
          <p:spPr>
            <a:xfrm>
              <a:off x="1006700" y="278522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30"/>
            <p:cNvSpPr/>
            <p:nvPr/>
          </p:nvSpPr>
          <p:spPr>
            <a:xfrm>
              <a:off x="1032700" y="275922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8" name="Google Shape;298;p30"/>
          <p:cNvGrpSpPr/>
          <p:nvPr/>
        </p:nvGrpSpPr>
        <p:grpSpPr>
          <a:xfrm>
            <a:off x="551124" y="3629702"/>
            <a:ext cx="1178637" cy="1096691"/>
            <a:chOff x="827350" y="3629733"/>
            <a:chExt cx="1431600" cy="1332067"/>
          </a:xfrm>
        </p:grpSpPr>
        <p:sp>
          <p:nvSpPr>
            <p:cNvPr id="299" name="Google Shape;299;p30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30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30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2" name="Google Shape;302;p30"/>
          <p:cNvGrpSpPr/>
          <p:nvPr/>
        </p:nvGrpSpPr>
        <p:grpSpPr>
          <a:xfrm>
            <a:off x="322602" y="2902809"/>
            <a:ext cx="781224" cy="726909"/>
            <a:chOff x="827350" y="3629733"/>
            <a:chExt cx="1431600" cy="1332067"/>
          </a:xfrm>
        </p:grpSpPr>
        <p:sp>
          <p:nvSpPr>
            <p:cNvPr id="303" name="Google Shape;303;p30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30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30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6" name="Google Shape;306;p30"/>
          <p:cNvGrpSpPr/>
          <p:nvPr/>
        </p:nvGrpSpPr>
        <p:grpSpPr>
          <a:xfrm>
            <a:off x="1816189" y="4394848"/>
            <a:ext cx="356325" cy="331552"/>
            <a:chOff x="827350" y="3629733"/>
            <a:chExt cx="1431600" cy="1332067"/>
          </a:xfrm>
        </p:grpSpPr>
        <p:sp>
          <p:nvSpPr>
            <p:cNvPr id="307" name="Google Shape;307;p30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30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30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0" name="Google Shape;310;p30"/>
          <p:cNvGrpSpPr/>
          <p:nvPr/>
        </p:nvGrpSpPr>
        <p:grpSpPr>
          <a:xfrm>
            <a:off x="7466251" y="219713"/>
            <a:ext cx="895180" cy="832942"/>
            <a:chOff x="827350" y="3629733"/>
            <a:chExt cx="1431600" cy="1332067"/>
          </a:xfrm>
        </p:grpSpPr>
        <p:sp>
          <p:nvSpPr>
            <p:cNvPr id="311" name="Google Shape;311;p30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30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30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4" name="Google Shape;314;p30"/>
          <p:cNvGrpSpPr/>
          <p:nvPr/>
        </p:nvGrpSpPr>
        <p:grpSpPr>
          <a:xfrm>
            <a:off x="8131283" y="1065715"/>
            <a:ext cx="598982" cy="557337"/>
            <a:chOff x="827350" y="3629733"/>
            <a:chExt cx="1431600" cy="1332067"/>
          </a:xfrm>
        </p:grpSpPr>
        <p:sp>
          <p:nvSpPr>
            <p:cNvPr id="315" name="Google Shape;315;p30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30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30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8" name="Google Shape;318;p30"/>
          <p:cNvGrpSpPr/>
          <p:nvPr/>
        </p:nvGrpSpPr>
        <p:grpSpPr>
          <a:xfrm>
            <a:off x="6901231" y="620669"/>
            <a:ext cx="464268" cy="431989"/>
            <a:chOff x="827350" y="3629733"/>
            <a:chExt cx="1431600" cy="1332067"/>
          </a:xfrm>
        </p:grpSpPr>
        <p:sp>
          <p:nvSpPr>
            <p:cNvPr id="319" name="Google Shape;319;p30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30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30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>
            <a:extLst>
              <a:ext uri="{FF2B5EF4-FFF2-40B4-BE49-F238E27FC236}">
                <a16:creationId xmlns:a16="http://schemas.microsoft.com/office/drawing/2014/main" id="{B710BC91-4772-CB63-4082-E907AC45EC29}"/>
              </a:ext>
            </a:extLst>
          </p:cNvPr>
          <p:cNvGrpSpPr/>
          <p:nvPr/>
        </p:nvGrpSpPr>
        <p:grpSpPr>
          <a:xfrm>
            <a:off x="258502" y="162287"/>
            <a:ext cx="8626996" cy="4818926"/>
            <a:chOff x="0" y="0"/>
            <a:chExt cx="12192000" cy="6858000"/>
          </a:xfrm>
        </p:grpSpPr>
        <p:sp>
          <p:nvSpPr>
            <p:cNvPr id="3" name="object 3">
              <a:extLst>
                <a:ext uri="{FF2B5EF4-FFF2-40B4-BE49-F238E27FC236}">
                  <a16:creationId xmlns:a16="http://schemas.microsoft.com/office/drawing/2014/main" id="{20C6357E-AF24-9A9B-3D75-F66EBC39B2F5}"/>
                </a:ext>
              </a:extLst>
            </p:cNvPr>
            <p:cNvSpPr/>
            <p:nvPr/>
          </p:nvSpPr>
          <p:spPr>
            <a:xfrm>
              <a:off x="9144" y="0"/>
              <a:ext cx="1166352" cy="236677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EF1E3EF6-3E12-260A-0046-D0E1586C28E8}"/>
                </a:ext>
              </a:extLst>
            </p:cNvPr>
            <p:cNvSpPr/>
            <p:nvPr/>
          </p:nvSpPr>
          <p:spPr>
            <a:xfrm>
              <a:off x="0" y="3549396"/>
              <a:ext cx="219456" cy="66141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>
              <a:extLst>
                <a:ext uri="{FF2B5EF4-FFF2-40B4-BE49-F238E27FC236}">
                  <a16:creationId xmlns:a16="http://schemas.microsoft.com/office/drawing/2014/main" id="{58F7172A-0ED7-2BDA-7B3A-F684B6CDB14D}"/>
                </a:ext>
              </a:extLst>
            </p:cNvPr>
            <p:cNvSpPr/>
            <p:nvPr/>
          </p:nvSpPr>
          <p:spPr>
            <a:xfrm>
              <a:off x="0" y="4482084"/>
              <a:ext cx="242315" cy="236220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>
              <a:extLst>
                <a:ext uri="{FF2B5EF4-FFF2-40B4-BE49-F238E27FC236}">
                  <a16:creationId xmlns:a16="http://schemas.microsoft.com/office/drawing/2014/main" id="{5CD07A04-099E-FE89-FEE1-BE262A53BD6C}"/>
                </a:ext>
              </a:extLst>
            </p:cNvPr>
            <p:cNvSpPr/>
            <p:nvPr/>
          </p:nvSpPr>
          <p:spPr>
            <a:xfrm>
              <a:off x="224027" y="4867655"/>
              <a:ext cx="975844" cy="1990343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>
              <a:extLst>
                <a:ext uri="{FF2B5EF4-FFF2-40B4-BE49-F238E27FC236}">
                  <a16:creationId xmlns:a16="http://schemas.microsoft.com/office/drawing/2014/main" id="{4FB9EA48-743C-5E72-6AE2-031994700493}"/>
                </a:ext>
              </a:extLst>
            </p:cNvPr>
            <p:cNvSpPr/>
            <p:nvPr/>
          </p:nvSpPr>
          <p:spPr>
            <a:xfrm>
              <a:off x="11371612" y="0"/>
              <a:ext cx="529304" cy="626363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>
              <a:extLst>
                <a:ext uri="{FF2B5EF4-FFF2-40B4-BE49-F238E27FC236}">
                  <a16:creationId xmlns:a16="http://schemas.microsoft.com/office/drawing/2014/main" id="{49741915-5E01-323E-1291-8E4973C8EC8B}"/>
                </a:ext>
              </a:extLst>
            </p:cNvPr>
            <p:cNvSpPr/>
            <p:nvPr/>
          </p:nvSpPr>
          <p:spPr>
            <a:xfrm>
              <a:off x="11532107" y="5551932"/>
              <a:ext cx="507492" cy="1296923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>
              <a:extLst>
                <a:ext uri="{FF2B5EF4-FFF2-40B4-BE49-F238E27FC236}">
                  <a16:creationId xmlns:a16="http://schemas.microsoft.com/office/drawing/2014/main" id="{2D227532-EA9F-7609-5EEC-80711061119C}"/>
                </a:ext>
              </a:extLst>
            </p:cNvPr>
            <p:cNvSpPr/>
            <p:nvPr/>
          </p:nvSpPr>
          <p:spPr>
            <a:xfrm>
              <a:off x="11631168" y="4572"/>
              <a:ext cx="384048" cy="1725167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>
              <a:extLst>
                <a:ext uri="{FF2B5EF4-FFF2-40B4-BE49-F238E27FC236}">
                  <a16:creationId xmlns:a16="http://schemas.microsoft.com/office/drawing/2014/main" id="{C13D3FCC-CF6A-776C-C907-1BAC79A8DDDA}"/>
                </a:ext>
              </a:extLst>
            </p:cNvPr>
            <p:cNvSpPr/>
            <p:nvPr/>
          </p:nvSpPr>
          <p:spPr>
            <a:xfrm>
              <a:off x="11440668" y="4867655"/>
              <a:ext cx="384048" cy="1981199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>
              <a:extLst>
                <a:ext uri="{FF2B5EF4-FFF2-40B4-BE49-F238E27FC236}">
                  <a16:creationId xmlns:a16="http://schemas.microsoft.com/office/drawing/2014/main" id="{3734C6A1-88D2-5749-1180-AE2516C67240}"/>
                </a:ext>
              </a:extLst>
            </p:cNvPr>
            <p:cNvSpPr/>
            <p:nvPr/>
          </p:nvSpPr>
          <p:spPr>
            <a:xfrm>
              <a:off x="0" y="0"/>
              <a:ext cx="12191999" cy="6857997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>
              <a:extLst>
                <a:ext uri="{FF2B5EF4-FFF2-40B4-BE49-F238E27FC236}">
                  <a16:creationId xmlns:a16="http://schemas.microsoft.com/office/drawing/2014/main" id="{1736CE4F-A09C-FE81-8B06-35A2E7201B89}"/>
                </a:ext>
              </a:extLst>
            </p:cNvPr>
            <p:cNvSpPr/>
            <p:nvPr/>
          </p:nvSpPr>
          <p:spPr>
            <a:xfrm>
              <a:off x="854963" y="1034808"/>
              <a:ext cx="10475214" cy="4856226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>
              <a:extLst>
                <a:ext uri="{FF2B5EF4-FFF2-40B4-BE49-F238E27FC236}">
                  <a16:creationId xmlns:a16="http://schemas.microsoft.com/office/drawing/2014/main" id="{B76788DC-C64F-5EDF-BF2F-CBCE80ABD5D2}"/>
                </a:ext>
              </a:extLst>
            </p:cNvPr>
            <p:cNvSpPr/>
            <p:nvPr/>
          </p:nvSpPr>
          <p:spPr>
            <a:xfrm>
              <a:off x="964691" y="1107947"/>
              <a:ext cx="10262616" cy="4642104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>
              <a:extLst>
                <a:ext uri="{FF2B5EF4-FFF2-40B4-BE49-F238E27FC236}">
                  <a16:creationId xmlns:a16="http://schemas.microsoft.com/office/drawing/2014/main" id="{2202E59F-C08D-419E-1D5D-941B73F8B6C8}"/>
                </a:ext>
              </a:extLst>
            </p:cNvPr>
            <p:cNvSpPr/>
            <p:nvPr/>
          </p:nvSpPr>
          <p:spPr>
            <a:xfrm>
              <a:off x="955166" y="1097914"/>
              <a:ext cx="10281920" cy="4662170"/>
            </a:xfrm>
            <a:custGeom>
              <a:avLst/>
              <a:gdLst/>
              <a:ahLst/>
              <a:cxnLst/>
              <a:rect l="l" t="t" r="r" b="b"/>
              <a:pathLst>
                <a:path w="10281920" h="4662170">
                  <a:moveTo>
                    <a:pt x="279374" y="0"/>
                  </a:moveTo>
                  <a:lnTo>
                    <a:pt x="279374" y="508"/>
                  </a:lnTo>
                  <a:lnTo>
                    <a:pt x="10281666" y="508"/>
                  </a:lnTo>
                  <a:lnTo>
                    <a:pt x="10281666" y="4392041"/>
                  </a:lnTo>
                  <a:lnTo>
                    <a:pt x="10276205" y="4446143"/>
                  </a:lnTo>
                  <a:lnTo>
                    <a:pt x="10260330" y="4497070"/>
                  </a:lnTo>
                  <a:lnTo>
                    <a:pt x="10235565" y="4542713"/>
                  </a:lnTo>
                  <a:lnTo>
                    <a:pt x="10202672" y="4582655"/>
                  </a:lnTo>
                  <a:lnTo>
                    <a:pt x="10162666" y="4615611"/>
                  </a:lnTo>
                  <a:lnTo>
                    <a:pt x="10117074" y="4640376"/>
                  </a:lnTo>
                  <a:lnTo>
                    <a:pt x="10066147" y="4656188"/>
                  </a:lnTo>
                  <a:lnTo>
                    <a:pt x="10012044" y="4661662"/>
                  </a:lnTo>
                  <a:lnTo>
                    <a:pt x="0" y="4661662"/>
                  </a:lnTo>
                  <a:lnTo>
                    <a:pt x="0" y="270129"/>
                  </a:lnTo>
                  <a:lnTo>
                    <a:pt x="1384" y="242824"/>
                  </a:lnTo>
                  <a:lnTo>
                    <a:pt x="12115" y="190119"/>
                  </a:lnTo>
                  <a:lnTo>
                    <a:pt x="46050" y="119507"/>
                  </a:lnTo>
                  <a:lnTo>
                    <a:pt x="79006" y="79501"/>
                  </a:lnTo>
                  <a:lnTo>
                    <a:pt x="118948" y="46609"/>
                  </a:lnTo>
                  <a:lnTo>
                    <a:pt x="164592" y="21844"/>
                  </a:lnTo>
                  <a:lnTo>
                    <a:pt x="215480" y="5969"/>
                  </a:lnTo>
                  <a:lnTo>
                    <a:pt x="242277" y="1905"/>
                  </a:lnTo>
                  <a:lnTo>
                    <a:pt x="279374" y="0"/>
                  </a:lnTo>
                  <a:close/>
                </a:path>
              </a:pathLst>
            </a:custGeom>
            <a:ln w="19050">
              <a:solidFill>
                <a:srgbClr val="B4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1905887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D7815532-FE27-DB3B-D4B6-8E60B4A8E53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5345" y="58752"/>
            <a:ext cx="8363273" cy="4565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OPEN-SOURCE DATASETS (CONT.)</a:t>
            </a: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33BB5FC6-2FC8-B1A4-3504-11748CAB6E29}"/>
              </a:ext>
            </a:extLst>
          </p:cNvPr>
          <p:cNvSpPr txBox="1"/>
          <p:nvPr/>
        </p:nvSpPr>
        <p:spPr>
          <a:xfrm>
            <a:off x="583608" y="681647"/>
            <a:ext cx="144970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65" dirty="0">
                <a:solidFill>
                  <a:srgbClr val="FFFFFF"/>
                </a:solidFill>
                <a:latin typeface="Arial"/>
                <a:cs typeface="Arial"/>
              </a:rPr>
              <a:t>3.</a:t>
            </a:r>
            <a:r>
              <a:rPr sz="2800" b="1" spc="-1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b="1" spc="-185" dirty="0">
                <a:solidFill>
                  <a:srgbClr val="FFFFFF"/>
                </a:solidFill>
                <a:latin typeface="Arial"/>
                <a:cs typeface="Arial"/>
              </a:rPr>
              <a:t>Kaggle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7DCCD491-8E25-6D44-DB01-DAE64F5B5C3C}"/>
              </a:ext>
            </a:extLst>
          </p:cNvPr>
          <p:cNvSpPr txBox="1"/>
          <p:nvPr/>
        </p:nvSpPr>
        <p:spPr>
          <a:xfrm>
            <a:off x="317390" y="1241374"/>
            <a:ext cx="8213152" cy="167481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1800" spc="-145" dirty="0">
                <a:solidFill>
                  <a:srgbClr val="FFFFFF"/>
                </a:solidFill>
                <a:latin typeface="Arial"/>
                <a:cs typeface="Arial"/>
              </a:rPr>
              <a:t>There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are </a:t>
            </a:r>
            <a:r>
              <a:rPr sz="1800" spc="-100" dirty="0">
                <a:solidFill>
                  <a:srgbClr val="FFFFFF"/>
                </a:solidFill>
                <a:latin typeface="Arial"/>
                <a:cs typeface="Arial"/>
              </a:rPr>
              <a:t>around </a:t>
            </a:r>
            <a:r>
              <a:rPr sz="1800" spc="-30" dirty="0">
                <a:solidFill>
                  <a:srgbClr val="FFFFFF"/>
                </a:solidFill>
                <a:latin typeface="Arial"/>
                <a:cs typeface="Arial"/>
              </a:rPr>
              <a:t>23,000 </a:t>
            </a:r>
            <a:r>
              <a:rPr sz="1800" spc="-75" dirty="0">
                <a:solidFill>
                  <a:srgbClr val="FFFFFF"/>
                </a:solidFill>
                <a:latin typeface="Arial"/>
                <a:cs typeface="Arial"/>
              </a:rPr>
              <a:t>public </a:t>
            </a:r>
            <a:r>
              <a:rPr sz="1800" spc="-95" dirty="0">
                <a:solidFill>
                  <a:srgbClr val="FFFFFF"/>
                </a:solidFill>
                <a:latin typeface="Arial"/>
                <a:cs typeface="Arial"/>
              </a:rPr>
              <a:t>datasets </a:t>
            </a:r>
            <a:r>
              <a:rPr sz="1800" spc="-160" dirty="0">
                <a:solidFill>
                  <a:srgbClr val="FFFFFF"/>
                </a:solidFill>
                <a:latin typeface="Arial"/>
                <a:cs typeface="Arial"/>
              </a:rPr>
              <a:t>on </a:t>
            </a:r>
            <a:r>
              <a:rPr sz="1800" u="heavy" spc="-6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  <a:hlinkClick r:id="rId3"/>
              </a:rPr>
              <a:t>Kaggle</a:t>
            </a:r>
            <a:r>
              <a:rPr sz="1800" spc="-65" dirty="0">
                <a:solidFill>
                  <a:srgbClr val="FFFFFF"/>
                </a:solidFill>
                <a:latin typeface="Arial"/>
                <a:cs typeface="Arial"/>
                <a:hlinkClick r:id="rId3"/>
              </a:rPr>
              <a:t> </a:t>
            </a:r>
            <a:r>
              <a:rPr sz="1800" spc="-65" dirty="0">
                <a:solidFill>
                  <a:srgbClr val="FFFFFF"/>
                </a:solidFill>
                <a:latin typeface="Arial"/>
                <a:cs typeface="Arial"/>
              </a:rPr>
              <a:t>that </a:t>
            </a:r>
            <a:r>
              <a:rPr sz="1800" spc="-125" dirty="0">
                <a:solidFill>
                  <a:srgbClr val="FFFFFF"/>
                </a:solidFill>
                <a:latin typeface="Arial"/>
                <a:cs typeface="Arial"/>
              </a:rPr>
              <a:t>you </a:t>
            </a:r>
            <a:r>
              <a:rPr sz="1800" spc="-145" dirty="0">
                <a:solidFill>
                  <a:srgbClr val="FFFFFF"/>
                </a:solidFill>
                <a:latin typeface="Arial"/>
                <a:cs typeface="Arial"/>
              </a:rPr>
              <a:t>can </a:t>
            </a:r>
            <a:r>
              <a:rPr sz="1800" spc="-80" dirty="0">
                <a:solidFill>
                  <a:srgbClr val="FFFFFF"/>
                </a:solidFill>
                <a:latin typeface="Arial"/>
                <a:cs typeface="Arial"/>
              </a:rPr>
              <a:t>download </a:t>
            </a:r>
            <a:r>
              <a:rPr sz="1800" spc="-15" dirty="0">
                <a:solidFill>
                  <a:srgbClr val="FFFFFF"/>
                </a:solidFill>
                <a:latin typeface="Arial"/>
                <a:cs typeface="Arial"/>
              </a:rPr>
              <a:t>for </a:t>
            </a:r>
            <a:r>
              <a:rPr sz="1800" spc="-45" dirty="0">
                <a:solidFill>
                  <a:srgbClr val="FFFFFF"/>
                </a:solidFill>
                <a:latin typeface="Arial"/>
                <a:cs typeface="Arial"/>
              </a:rPr>
              <a:t>free. </a:t>
            </a:r>
            <a:r>
              <a:rPr sz="1800" spc="-160" dirty="0">
                <a:solidFill>
                  <a:srgbClr val="FFFFFF"/>
                </a:solidFill>
                <a:latin typeface="Arial"/>
                <a:cs typeface="Arial"/>
              </a:rPr>
              <a:t>In </a:t>
            </a:r>
            <a:r>
              <a:rPr sz="1800" spc="-45" dirty="0">
                <a:solidFill>
                  <a:srgbClr val="FFFFFF"/>
                </a:solidFill>
                <a:latin typeface="Arial"/>
                <a:cs typeface="Arial"/>
              </a:rPr>
              <a:t>fact, </a:t>
            </a:r>
            <a:r>
              <a:rPr sz="1800" spc="-145" dirty="0">
                <a:solidFill>
                  <a:srgbClr val="FFFFFF"/>
                </a:solidFill>
                <a:latin typeface="Arial"/>
                <a:cs typeface="Arial"/>
              </a:rPr>
              <a:t>many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of </a:t>
            </a:r>
            <a:r>
              <a:rPr sz="1800" spc="-145" dirty="0">
                <a:solidFill>
                  <a:srgbClr val="FFFFFF"/>
                </a:solidFill>
                <a:latin typeface="Arial"/>
                <a:cs typeface="Arial"/>
              </a:rPr>
              <a:t>these </a:t>
            </a:r>
            <a:r>
              <a:rPr sz="1800" spc="2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100" dirty="0">
                <a:solidFill>
                  <a:srgbClr val="FFFFFF"/>
                </a:solidFill>
                <a:latin typeface="Arial"/>
                <a:cs typeface="Arial"/>
              </a:rPr>
              <a:t>datasets </a:t>
            </a:r>
            <a:r>
              <a:rPr sz="1800" spc="-120" dirty="0">
                <a:solidFill>
                  <a:srgbClr val="FFFFFF"/>
                </a:solidFill>
                <a:latin typeface="Arial"/>
                <a:cs typeface="Arial"/>
              </a:rPr>
              <a:t>have </a:t>
            </a:r>
            <a:r>
              <a:rPr sz="1800" spc="-110" dirty="0">
                <a:solidFill>
                  <a:srgbClr val="FFFFFF"/>
                </a:solidFill>
                <a:latin typeface="Arial"/>
                <a:cs typeface="Arial"/>
              </a:rPr>
              <a:t>been </a:t>
            </a:r>
            <a:r>
              <a:rPr sz="1800" spc="-75" dirty="0">
                <a:solidFill>
                  <a:srgbClr val="FFFFFF"/>
                </a:solidFill>
                <a:latin typeface="Arial"/>
                <a:cs typeface="Arial"/>
              </a:rPr>
              <a:t>downloaded </a:t>
            </a:r>
            <a:r>
              <a:rPr sz="1800" spc="-120" dirty="0">
                <a:solidFill>
                  <a:srgbClr val="FFFFFF"/>
                </a:solidFill>
                <a:latin typeface="Arial"/>
                <a:cs typeface="Arial"/>
              </a:rPr>
              <a:t>millions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of </a:t>
            </a:r>
            <a:r>
              <a:rPr sz="1800" spc="-145" dirty="0">
                <a:solidFill>
                  <a:srgbClr val="FFFFFF"/>
                </a:solidFill>
                <a:latin typeface="Arial"/>
                <a:cs typeface="Arial"/>
              </a:rPr>
              <a:t>times </a:t>
            </a:r>
            <a:r>
              <a:rPr sz="1800" spc="-50" dirty="0">
                <a:solidFill>
                  <a:srgbClr val="FFFFFF"/>
                </a:solidFill>
                <a:latin typeface="Arial"/>
                <a:cs typeface="Arial"/>
              </a:rPr>
              <a:t>already. </a:t>
            </a:r>
            <a:r>
              <a:rPr sz="1800" spc="-225" dirty="0">
                <a:solidFill>
                  <a:srgbClr val="FFFFFF"/>
                </a:solidFill>
                <a:latin typeface="Arial"/>
                <a:cs typeface="Arial"/>
              </a:rPr>
              <a:t>You </a:t>
            </a:r>
            <a:r>
              <a:rPr sz="1800" spc="-145" dirty="0">
                <a:solidFill>
                  <a:srgbClr val="FFFFFF"/>
                </a:solidFill>
                <a:latin typeface="Arial"/>
                <a:cs typeface="Arial"/>
              </a:rPr>
              <a:t>can </a:t>
            </a:r>
            <a:r>
              <a:rPr sz="1800" spc="-204" dirty="0">
                <a:solidFill>
                  <a:srgbClr val="FFFFFF"/>
                </a:solidFill>
                <a:latin typeface="Arial"/>
                <a:cs typeface="Arial"/>
              </a:rPr>
              <a:t>use </a:t>
            </a:r>
            <a:r>
              <a:rPr sz="1800" spc="-110" dirty="0">
                <a:solidFill>
                  <a:srgbClr val="FFFFFF"/>
                </a:solidFill>
                <a:latin typeface="Arial"/>
                <a:cs typeface="Arial"/>
              </a:rPr>
              <a:t>the </a:t>
            </a:r>
            <a:r>
              <a:rPr sz="1800" spc="-130" dirty="0">
                <a:solidFill>
                  <a:srgbClr val="FFFFFF"/>
                </a:solidFill>
                <a:latin typeface="Arial"/>
                <a:cs typeface="Arial"/>
              </a:rPr>
              <a:t>search </a:t>
            </a:r>
            <a:r>
              <a:rPr sz="1800" spc="-55" dirty="0">
                <a:solidFill>
                  <a:srgbClr val="FFFFFF"/>
                </a:solidFill>
                <a:latin typeface="Arial"/>
                <a:cs typeface="Arial"/>
              </a:rPr>
              <a:t>box </a:t>
            </a:r>
            <a:r>
              <a:rPr sz="1800" spc="-60" dirty="0">
                <a:solidFill>
                  <a:srgbClr val="FFFFFF"/>
                </a:solidFill>
                <a:latin typeface="Arial"/>
                <a:cs typeface="Arial"/>
              </a:rPr>
              <a:t>to </a:t>
            </a:r>
            <a:r>
              <a:rPr sz="1800" spc="-130" dirty="0">
                <a:solidFill>
                  <a:srgbClr val="FFFFFF"/>
                </a:solidFill>
                <a:latin typeface="Arial"/>
                <a:cs typeface="Arial"/>
              </a:rPr>
              <a:t>search </a:t>
            </a:r>
            <a:r>
              <a:rPr sz="1800" spc="-15" dirty="0">
                <a:solidFill>
                  <a:srgbClr val="FFFFFF"/>
                </a:solidFill>
                <a:latin typeface="Arial"/>
                <a:cs typeface="Arial"/>
              </a:rPr>
              <a:t>for </a:t>
            </a:r>
            <a:r>
              <a:rPr sz="1800" spc="-75" dirty="0">
                <a:solidFill>
                  <a:srgbClr val="FFFFFF"/>
                </a:solidFill>
                <a:latin typeface="Arial"/>
                <a:cs typeface="Arial"/>
              </a:rPr>
              <a:t>public  </a:t>
            </a:r>
            <a:r>
              <a:rPr sz="1800" spc="-100" dirty="0">
                <a:solidFill>
                  <a:srgbClr val="FFFFFF"/>
                </a:solidFill>
                <a:latin typeface="Arial"/>
                <a:cs typeface="Arial"/>
              </a:rPr>
              <a:t>datasets </a:t>
            </a:r>
            <a:r>
              <a:rPr sz="1800" spc="-160" dirty="0">
                <a:solidFill>
                  <a:srgbClr val="FFFFFF"/>
                </a:solidFill>
                <a:latin typeface="Arial"/>
                <a:cs typeface="Arial"/>
              </a:rPr>
              <a:t>on </a:t>
            </a:r>
            <a:r>
              <a:rPr sz="1800" spc="-90" dirty="0">
                <a:solidFill>
                  <a:srgbClr val="FFFFFF"/>
                </a:solidFill>
                <a:latin typeface="Arial"/>
                <a:cs typeface="Arial"/>
              </a:rPr>
              <a:t>whatever </a:t>
            </a:r>
            <a:r>
              <a:rPr sz="1800" spc="-70" dirty="0">
                <a:solidFill>
                  <a:srgbClr val="FFFFFF"/>
                </a:solidFill>
                <a:latin typeface="Arial"/>
                <a:cs typeface="Arial"/>
              </a:rPr>
              <a:t>topic </a:t>
            </a:r>
            <a:r>
              <a:rPr sz="1800" spc="-120" dirty="0">
                <a:solidFill>
                  <a:srgbClr val="FFFFFF"/>
                </a:solidFill>
                <a:latin typeface="Arial"/>
                <a:cs typeface="Arial"/>
              </a:rPr>
              <a:t>you </a:t>
            </a:r>
            <a:r>
              <a:rPr sz="1800" spc="-105" dirty="0">
                <a:solidFill>
                  <a:srgbClr val="FFFFFF"/>
                </a:solidFill>
                <a:latin typeface="Arial"/>
                <a:cs typeface="Arial"/>
              </a:rPr>
              <a:t>want </a:t>
            </a:r>
            <a:r>
              <a:rPr sz="1800" spc="-70" dirty="0">
                <a:solidFill>
                  <a:srgbClr val="FFFFFF"/>
                </a:solidFill>
                <a:latin typeface="Arial"/>
                <a:cs typeface="Arial"/>
              </a:rPr>
              <a:t>ranging </a:t>
            </a:r>
            <a:r>
              <a:rPr sz="1800" spc="-85" dirty="0">
                <a:solidFill>
                  <a:srgbClr val="FFFFFF"/>
                </a:solidFill>
                <a:latin typeface="Arial"/>
                <a:cs typeface="Arial"/>
              </a:rPr>
              <a:t>from </a:t>
            </a:r>
            <a:r>
              <a:rPr sz="1800" spc="-95" dirty="0">
                <a:solidFill>
                  <a:srgbClr val="FFFFFF"/>
                </a:solidFill>
                <a:latin typeface="Arial"/>
                <a:cs typeface="Arial"/>
              </a:rPr>
              <a:t>health </a:t>
            </a:r>
            <a:r>
              <a:rPr sz="1800" spc="-60" dirty="0">
                <a:solidFill>
                  <a:srgbClr val="FFFFFF"/>
                </a:solidFill>
                <a:latin typeface="Arial"/>
                <a:cs typeface="Arial"/>
              </a:rPr>
              <a:t>to </a:t>
            </a:r>
            <a:r>
              <a:rPr sz="1800" spc="-165" dirty="0">
                <a:solidFill>
                  <a:srgbClr val="FFFFFF"/>
                </a:solidFill>
                <a:latin typeface="Arial"/>
                <a:cs typeface="Arial"/>
              </a:rPr>
              <a:t>science </a:t>
            </a:r>
            <a:r>
              <a:rPr sz="1800" spc="-60" dirty="0">
                <a:solidFill>
                  <a:srgbClr val="FFFFFF"/>
                </a:solidFill>
                <a:latin typeface="Arial"/>
                <a:cs typeface="Arial"/>
              </a:rPr>
              <a:t>to </a:t>
            </a:r>
            <a:r>
              <a:rPr sz="1800" spc="-55" dirty="0">
                <a:solidFill>
                  <a:srgbClr val="FFFFFF"/>
                </a:solidFill>
                <a:latin typeface="Arial"/>
                <a:cs typeface="Arial"/>
              </a:rPr>
              <a:t>popular </a:t>
            </a:r>
            <a:r>
              <a:rPr sz="1800" spc="-114" dirty="0">
                <a:solidFill>
                  <a:srgbClr val="FFFFFF"/>
                </a:solidFill>
                <a:latin typeface="Arial"/>
                <a:cs typeface="Arial"/>
              </a:rPr>
              <a:t>cartoons! </a:t>
            </a:r>
            <a:r>
              <a:rPr sz="1800" spc="-225" dirty="0">
                <a:solidFill>
                  <a:srgbClr val="FFFFFF"/>
                </a:solidFill>
                <a:latin typeface="Arial"/>
                <a:cs typeface="Arial"/>
              </a:rPr>
              <a:t>You </a:t>
            </a:r>
            <a:r>
              <a:rPr sz="1800" spc="-150" dirty="0">
                <a:solidFill>
                  <a:srgbClr val="FFFFFF"/>
                </a:solidFill>
                <a:latin typeface="Arial"/>
                <a:cs typeface="Arial"/>
              </a:rPr>
              <a:t>can </a:t>
            </a:r>
            <a:r>
              <a:rPr sz="1800" spc="-105" dirty="0">
                <a:solidFill>
                  <a:srgbClr val="FFFFFF"/>
                </a:solidFill>
                <a:latin typeface="Arial"/>
                <a:cs typeface="Arial"/>
              </a:rPr>
              <a:t>also </a:t>
            </a:r>
            <a:r>
              <a:rPr sz="1800" spc="-75" dirty="0">
                <a:solidFill>
                  <a:srgbClr val="FFFFFF"/>
                </a:solidFill>
                <a:latin typeface="Arial"/>
                <a:cs typeface="Arial"/>
              </a:rPr>
              <a:t>create  </a:t>
            </a:r>
            <a:r>
              <a:rPr sz="1800" spc="-150" dirty="0">
                <a:solidFill>
                  <a:srgbClr val="FFFFFF"/>
                </a:solidFill>
                <a:latin typeface="Arial"/>
                <a:cs typeface="Arial"/>
              </a:rPr>
              <a:t>new </a:t>
            </a:r>
            <a:r>
              <a:rPr sz="1800" spc="-75" dirty="0">
                <a:solidFill>
                  <a:srgbClr val="FFFFFF"/>
                </a:solidFill>
                <a:latin typeface="Arial"/>
                <a:cs typeface="Arial"/>
              </a:rPr>
              <a:t>public </a:t>
            </a:r>
            <a:r>
              <a:rPr sz="1800" spc="-100" dirty="0">
                <a:solidFill>
                  <a:srgbClr val="FFFFFF"/>
                </a:solidFill>
                <a:latin typeface="Arial"/>
                <a:cs typeface="Arial"/>
              </a:rPr>
              <a:t>datasets </a:t>
            </a:r>
            <a:r>
              <a:rPr sz="1800" spc="-160" dirty="0">
                <a:solidFill>
                  <a:srgbClr val="FFFFFF"/>
                </a:solidFill>
                <a:latin typeface="Arial"/>
                <a:cs typeface="Arial"/>
              </a:rPr>
              <a:t>on </a:t>
            </a:r>
            <a:r>
              <a:rPr sz="1800" spc="-65" dirty="0">
                <a:solidFill>
                  <a:srgbClr val="FFFFFF"/>
                </a:solidFill>
                <a:latin typeface="Arial"/>
                <a:cs typeface="Arial"/>
              </a:rPr>
              <a:t>Kaggle </a:t>
            </a:r>
            <a:r>
              <a:rPr sz="1800" spc="-80" dirty="0">
                <a:solidFill>
                  <a:srgbClr val="FFFFFF"/>
                </a:solidFill>
                <a:latin typeface="Arial"/>
                <a:cs typeface="Arial"/>
              </a:rPr>
              <a:t>and </a:t>
            </a:r>
            <a:r>
              <a:rPr sz="1800" spc="-145" dirty="0">
                <a:solidFill>
                  <a:srgbClr val="FFFFFF"/>
                </a:solidFill>
                <a:latin typeface="Arial"/>
                <a:cs typeface="Arial"/>
              </a:rPr>
              <a:t>those </a:t>
            </a:r>
            <a:r>
              <a:rPr sz="1800" spc="-114" dirty="0">
                <a:solidFill>
                  <a:srgbClr val="FFFFFF"/>
                </a:solidFill>
                <a:latin typeface="Arial"/>
                <a:cs typeface="Arial"/>
              </a:rPr>
              <a:t>may </a:t>
            </a:r>
            <a:r>
              <a:rPr sz="1800" spc="-75" dirty="0">
                <a:solidFill>
                  <a:srgbClr val="FFFFFF"/>
                </a:solidFill>
                <a:latin typeface="Arial"/>
                <a:cs typeface="Arial"/>
              </a:rPr>
              <a:t>earn </a:t>
            </a:r>
            <a:r>
              <a:rPr sz="1800" spc="-130" dirty="0">
                <a:solidFill>
                  <a:srgbClr val="FFFFFF"/>
                </a:solidFill>
                <a:latin typeface="Arial"/>
                <a:cs typeface="Arial"/>
              </a:rPr>
              <a:t>you </a:t>
            </a:r>
            <a:r>
              <a:rPr sz="1800" spc="-125" dirty="0">
                <a:solidFill>
                  <a:srgbClr val="FFFFFF"/>
                </a:solidFill>
                <a:latin typeface="Arial"/>
                <a:cs typeface="Arial"/>
              </a:rPr>
              <a:t>medals </a:t>
            </a:r>
            <a:r>
              <a:rPr sz="1800" spc="-80" dirty="0">
                <a:solidFill>
                  <a:srgbClr val="FFFFFF"/>
                </a:solidFill>
                <a:latin typeface="Arial"/>
                <a:cs typeface="Arial"/>
              </a:rPr>
              <a:t>and </a:t>
            </a:r>
            <a:r>
              <a:rPr sz="1800" spc="-105" dirty="0">
                <a:solidFill>
                  <a:srgbClr val="FFFFFF"/>
                </a:solidFill>
                <a:latin typeface="Arial"/>
                <a:cs typeface="Arial"/>
              </a:rPr>
              <a:t>also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lead </a:t>
            </a:r>
            <a:r>
              <a:rPr sz="1800" spc="-120" dirty="0">
                <a:solidFill>
                  <a:srgbClr val="FFFFFF"/>
                </a:solidFill>
                <a:latin typeface="Arial"/>
                <a:cs typeface="Arial"/>
              </a:rPr>
              <a:t>you </a:t>
            </a:r>
            <a:r>
              <a:rPr sz="1800" spc="-100" dirty="0">
                <a:solidFill>
                  <a:srgbClr val="FFFFFF"/>
                </a:solidFill>
                <a:latin typeface="Arial"/>
                <a:cs typeface="Arial"/>
              </a:rPr>
              <a:t>towards </a:t>
            </a:r>
            <a:r>
              <a:rPr sz="1800" spc="-95" dirty="0">
                <a:solidFill>
                  <a:srgbClr val="FFFFFF"/>
                </a:solidFill>
                <a:latin typeface="Arial"/>
                <a:cs typeface="Arial"/>
              </a:rPr>
              <a:t>advanced </a:t>
            </a:r>
            <a:r>
              <a:rPr sz="1800" spc="-70" dirty="0">
                <a:solidFill>
                  <a:srgbClr val="FFFFFF"/>
                </a:solidFill>
                <a:latin typeface="Arial"/>
                <a:cs typeface="Arial"/>
              </a:rPr>
              <a:t>Kaggle  </a:t>
            </a:r>
            <a:r>
              <a:rPr sz="1800" spc="-75" dirty="0">
                <a:solidFill>
                  <a:srgbClr val="FFFFFF"/>
                </a:solidFill>
                <a:latin typeface="Arial"/>
                <a:cs typeface="Arial"/>
              </a:rPr>
              <a:t>titles </a:t>
            </a:r>
            <a:r>
              <a:rPr sz="1800" spc="-70" dirty="0">
                <a:solidFill>
                  <a:srgbClr val="FFFFFF"/>
                </a:solidFill>
                <a:latin typeface="Arial"/>
                <a:cs typeface="Arial"/>
              </a:rPr>
              <a:t>like </a:t>
            </a:r>
            <a:r>
              <a:rPr sz="1800" spc="-90" dirty="0">
                <a:solidFill>
                  <a:srgbClr val="FFFFFF"/>
                </a:solidFill>
                <a:latin typeface="Arial"/>
                <a:cs typeface="Arial"/>
              </a:rPr>
              <a:t>Expert, </a:t>
            </a:r>
            <a:r>
              <a:rPr sz="1800" spc="-110" dirty="0">
                <a:solidFill>
                  <a:srgbClr val="FFFFFF"/>
                </a:solidFill>
                <a:latin typeface="Arial"/>
                <a:cs typeface="Arial"/>
              </a:rPr>
              <a:t>Master, </a:t>
            </a:r>
            <a:r>
              <a:rPr sz="1800" spc="-80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1800" spc="30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105" dirty="0">
                <a:solidFill>
                  <a:srgbClr val="FFFFFF"/>
                </a:solidFill>
                <a:latin typeface="Arial"/>
                <a:cs typeface="Arial"/>
              </a:rPr>
              <a:t>Grandmaster.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41179B4A-25CE-83D6-694F-A5926190F39A}"/>
              </a:ext>
            </a:extLst>
          </p:cNvPr>
          <p:cNvSpPr/>
          <p:nvPr/>
        </p:nvSpPr>
        <p:spPr>
          <a:xfrm>
            <a:off x="4521282" y="2772970"/>
            <a:ext cx="3997336" cy="225831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57444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F9BF76D4-8038-94C2-3D64-F9656EABEF6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53056" y="601968"/>
            <a:ext cx="7369375" cy="4565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OPEN-SOURCE DATASETS (CONT.)</a:t>
            </a: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08F17D02-6F74-1CB3-3C92-755E56D0A194}"/>
              </a:ext>
            </a:extLst>
          </p:cNvPr>
          <p:cNvSpPr txBox="1"/>
          <p:nvPr/>
        </p:nvSpPr>
        <p:spPr>
          <a:xfrm>
            <a:off x="653056" y="1618905"/>
            <a:ext cx="6530340" cy="25857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34950" indent="-222885">
              <a:lnSpc>
                <a:spcPct val="100000"/>
              </a:lnSpc>
              <a:spcBef>
                <a:spcPts val="95"/>
              </a:spcBef>
              <a:buClr>
                <a:srgbClr val="FFFFFF"/>
              </a:buClr>
              <a:buChar char="•"/>
              <a:tabLst>
                <a:tab pos="235585" algn="l"/>
              </a:tabLst>
            </a:pPr>
            <a:r>
              <a:rPr sz="2800" u="heavy" spc="-105" dirty="0">
                <a:solidFill>
                  <a:srgbClr val="B8F955"/>
                </a:solidFill>
                <a:uFill>
                  <a:solidFill>
                    <a:srgbClr val="B8F955"/>
                  </a:solidFill>
                </a:uFill>
                <a:latin typeface="Arial"/>
                <a:cs typeface="Arial"/>
                <a:hlinkClick r:id="rId3"/>
              </a:rPr>
              <a:t>https://datasetsearch.research.google.com/</a:t>
            </a:r>
            <a:endParaRPr sz="2800" dirty="0">
              <a:latin typeface="Arial"/>
              <a:cs typeface="Arial"/>
            </a:endParaRPr>
          </a:p>
          <a:p>
            <a:pPr marL="234950" indent="-222885">
              <a:lnSpc>
                <a:spcPct val="100000"/>
              </a:lnSpc>
              <a:buClr>
                <a:srgbClr val="FFFFFF"/>
              </a:buClr>
              <a:buChar char="•"/>
              <a:tabLst>
                <a:tab pos="235585" algn="l"/>
              </a:tabLst>
            </a:pPr>
            <a:r>
              <a:rPr sz="2800" u="heavy" spc="-60" dirty="0">
                <a:solidFill>
                  <a:srgbClr val="B8F955"/>
                </a:solidFill>
                <a:uFill>
                  <a:solidFill>
                    <a:srgbClr val="B8F955"/>
                  </a:solidFill>
                </a:uFill>
                <a:latin typeface="Arial"/>
                <a:cs typeface="Arial"/>
                <a:hlinkClick r:id="rId4"/>
              </a:rPr>
              <a:t>https://www.re3data.org/search</a:t>
            </a:r>
            <a:endParaRPr sz="2800" dirty="0">
              <a:latin typeface="Arial"/>
              <a:cs typeface="Arial"/>
            </a:endParaRPr>
          </a:p>
          <a:p>
            <a:pPr marL="234950" indent="-222885">
              <a:lnSpc>
                <a:spcPct val="100000"/>
              </a:lnSpc>
              <a:buClr>
                <a:srgbClr val="FFFFFF"/>
              </a:buClr>
              <a:buChar char="•"/>
              <a:tabLst>
                <a:tab pos="235585" algn="l"/>
              </a:tabLst>
            </a:pPr>
            <a:r>
              <a:rPr sz="2800" u="heavy" spc="-50" dirty="0">
                <a:solidFill>
                  <a:srgbClr val="B8F955"/>
                </a:solidFill>
                <a:uFill>
                  <a:solidFill>
                    <a:srgbClr val="B8F955"/>
                  </a:solidFill>
                </a:uFill>
                <a:latin typeface="Arial"/>
                <a:cs typeface="Arial"/>
                <a:hlinkClick r:id="rId5"/>
              </a:rPr>
              <a:t>https://search.datacite.org/</a:t>
            </a:r>
            <a:endParaRPr sz="2800" dirty="0">
              <a:latin typeface="Arial"/>
              <a:cs typeface="Arial"/>
            </a:endParaRPr>
          </a:p>
          <a:p>
            <a:pPr marL="234950" indent="-222885">
              <a:lnSpc>
                <a:spcPct val="100000"/>
              </a:lnSpc>
              <a:buClr>
                <a:srgbClr val="FFFFFF"/>
              </a:buClr>
              <a:buChar char="•"/>
              <a:tabLst>
                <a:tab pos="235585" algn="l"/>
              </a:tabLst>
            </a:pPr>
            <a:r>
              <a:rPr sz="2800" u="heavy" spc="-40" dirty="0">
                <a:solidFill>
                  <a:srgbClr val="B8F955"/>
                </a:solidFill>
                <a:uFill>
                  <a:solidFill>
                    <a:srgbClr val="B8F955"/>
                  </a:solidFill>
                </a:uFill>
                <a:latin typeface="Arial"/>
                <a:cs typeface="Arial"/>
                <a:hlinkClick r:id="rId6"/>
              </a:rPr>
              <a:t>https://ieee-dataport.org/datasets</a:t>
            </a:r>
            <a:endParaRPr sz="2800" dirty="0">
              <a:latin typeface="Arial"/>
              <a:cs typeface="Arial"/>
            </a:endParaRPr>
          </a:p>
          <a:p>
            <a:pPr marL="234950" indent="-222885">
              <a:lnSpc>
                <a:spcPct val="100000"/>
              </a:lnSpc>
              <a:buClr>
                <a:srgbClr val="FFFFFF"/>
              </a:buClr>
              <a:buChar char="•"/>
              <a:tabLst>
                <a:tab pos="235585" algn="l"/>
              </a:tabLst>
            </a:pPr>
            <a:r>
              <a:rPr sz="2800" u="heavy" spc="-80" dirty="0">
                <a:solidFill>
                  <a:srgbClr val="B8F955"/>
                </a:solidFill>
                <a:uFill>
                  <a:solidFill>
                    <a:srgbClr val="B8F955"/>
                  </a:solidFill>
                </a:uFill>
                <a:latin typeface="Arial"/>
                <a:cs typeface="Arial"/>
                <a:hlinkClick r:id="rId7"/>
              </a:rPr>
              <a:t>https://data.mendeley.com/</a:t>
            </a:r>
            <a:endParaRPr sz="2800" dirty="0">
              <a:latin typeface="Arial"/>
              <a:cs typeface="Arial"/>
            </a:endParaRPr>
          </a:p>
          <a:p>
            <a:pPr marL="234950" indent="-222885">
              <a:lnSpc>
                <a:spcPct val="100000"/>
              </a:lnSpc>
              <a:buClr>
                <a:srgbClr val="FFFFFF"/>
              </a:buClr>
              <a:buChar char="•"/>
              <a:tabLst>
                <a:tab pos="235585" algn="l"/>
              </a:tabLst>
            </a:pPr>
            <a:r>
              <a:rPr sz="2800" u="heavy" spc="-114" dirty="0">
                <a:solidFill>
                  <a:srgbClr val="B8F955"/>
                </a:solidFill>
                <a:uFill>
                  <a:solidFill>
                    <a:srgbClr val="B8F955"/>
                  </a:solidFill>
                </a:uFill>
                <a:latin typeface="Arial"/>
                <a:cs typeface="Arial"/>
                <a:hlinkClick r:id="rId8"/>
              </a:rPr>
              <a:t>https://sn-scigraph.figshare.com/browse</a:t>
            </a:r>
            <a:endParaRPr sz="28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966422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4E4354B6-2243-3E97-B649-886546919AF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335217" y="339609"/>
            <a:ext cx="9379205" cy="4565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WHAT ABOUT TERM OPEN-SOURCE?</a:t>
            </a:r>
            <a:r>
              <a:rPr lang="en-US" dirty="0"/>
              <a:t>THE </a:t>
            </a:r>
            <a:endParaRPr dirty="0"/>
          </a:p>
        </p:txBody>
      </p:sp>
      <p:sp>
        <p:nvSpPr>
          <p:cNvPr id="3" name="object 14">
            <a:extLst>
              <a:ext uri="{FF2B5EF4-FFF2-40B4-BE49-F238E27FC236}">
                <a16:creationId xmlns:a16="http://schemas.microsoft.com/office/drawing/2014/main" id="{30475BA4-C9ED-6F34-CEF1-081AA05AB366}"/>
              </a:ext>
            </a:extLst>
          </p:cNvPr>
          <p:cNvSpPr txBox="1"/>
          <p:nvPr/>
        </p:nvSpPr>
        <p:spPr>
          <a:xfrm>
            <a:off x="190070" y="1030952"/>
            <a:ext cx="8155278" cy="29828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24460">
              <a:lnSpc>
                <a:spcPct val="100000"/>
              </a:lnSpc>
              <a:spcBef>
                <a:spcPts val="100"/>
              </a:spcBef>
            </a:pPr>
            <a:r>
              <a:rPr sz="2400" spc="-45" dirty="0">
                <a:solidFill>
                  <a:srgbClr val="FFFFFF"/>
                </a:solidFill>
                <a:latin typeface="Times New Roman"/>
                <a:cs typeface="Times New Roman"/>
              </a:rPr>
              <a:t>Term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open-source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means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any one can reach to, deal with and republish it  depend on the desire,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so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the question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is,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if there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is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open-source datasets,</a:t>
            </a:r>
            <a:r>
              <a:rPr sz="2400" spc="-14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so 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it should be there are private datasets</a:t>
            </a:r>
            <a:r>
              <a:rPr sz="2400" spc="-1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?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Times New Roman"/>
              <a:cs typeface="Times New Roman"/>
            </a:endParaRPr>
          </a:p>
          <a:p>
            <a:pPr marL="12700" marR="5080">
              <a:lnSpc>
                <a:spcPct val="100000"/>
              </a:lnSpc>
              <a:spcBef>
                <a:spcPts val="5"/>
              </a:spcBef>
            </a:pP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The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answer is YES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!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Some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hospitals, enterprises and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companies </a:t>
            </a:r>
            <a:r>
              <a:rPr sz="2400" spc="-15" dirty="0">
                <a:solidFill>
                  <a:srgbClr val="FFFFFF"/>
                </a:solidFill>
                <a:latin typeface="Times New Roman"/>
                <a:cs typeface="Times New Roman"/>
              </a:rPr>
              <a:t>offers</a:t>
            </a:r>
            <a:r>
              <a:rPr sz="2400" spc="-1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their  data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for </a:t>
            </a:r>
            <a:r>
              <a:rPr sz="2400" spc="-40" dirty="0">
                <a:solidFill>
                  <a:srgbClr val="FFFFFF"/>
                </a:solidFill>
                <a:latin typeface="Times New Roman"/>
                <a:cs typeface="Times New Roman"/>
              </a:rPr>
              <a:t>VERY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HIGH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prices, this data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maybe for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patients, clients or even 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customers, so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there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is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a contract to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SELL/TRADE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this</a:t>
            </a:r>
            <a:r>
              <a:rPr sz="2400" spc="-7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data.</a:t>
            </a:r>
            <a:endParaRPr sz="2400">
              <a:latin typeface="Times New Roman"/>
              <a:cs typeface="Times New Roman"/>
            </a:endParaRPr>
          </a:p>
        </p:txBody>
      </p:sp>
      <p:grpSp>
        <p:nvGrpSpPr>
          <p:cNvPr id="4" name="object 15">
            <a:extLst>
              <a:ext uri="{FF2B5EF4-FFF2-40B4-BE49-F238E27FC236}">
                <a16:creationId xmlns:a16="http://schemas.microsoft.com/office/drawing/2014/main" id="{57E0ED24-D914-E394-5B00-D265B3AFD362}"/>
              </a:ext>
            </a:extLst>
          </p:cNvPr>
          <p:cNvGrpSpPr/>
          <p:nvPr/>
        </p:nvGrpSpPr>
        <p:grpSpPr>
          <a:xfrm>
            <a:off x="6307567" y="3770027"/>
            <a:ext cx="2646363" cy="1517650"/>
            <a:chOff x="7357871" y="5077967"/>
            <a:chExt cx="3000375" cy="1517650"/>
          </a:xfrm>
        </p:grpSpPr>
        <p:sp>
          <p:nvSpPr>
            <p:cNvPr id="5" name="object 16">
              <a:extLst>
                <a:ext uri="{FF2B5EF4-FFF2-40B4-BE49-F238E27FC236}">
                  <a16:creationId xmlns:a16="http://schemas.microsoft.com/office/drawing/2014/main" id="{07D7D68B-8344-BB32-EC76-E33F0E39FF1D}"/>
                </a:ext>
              </a:extLst>
            </p:cNvPr>
            <p:cNvSpPr/>
            <p:nvPr/>
          </p:nvSpPr>
          <p:spPr>
            <a:xfrm>
              <a:off x="7357871" y="6178295"/>
              <a:ext cx="2999994" cy="41683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17">
              <a:extLst>
                <a:ext uri="{FF2B5EF4-FFF2-40B4-BE49-F238E27FC236}">
                  <a16:creationId xmlns:a16="http://schemas.microsoft.com/office/drawing/2014/main" id="{5890F035-7E1B-C1DC-499D-D4800172BD20}"/>
                </a:ext>
              </a:extLst>
            </p:cNvPr>
            <p:cNvSpPr/>
            <p:nvPr/>
          </p:nvSpPr>
          <p:spPr>
            <a:xfrm>
              <a:off x="7677911" y="5077967"/>
              <a:ext cx="2658618" cy="116814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18">
              <a:extLst>
                <a:ext uri="{FF2B5EF4-FFF2-40B4-BE49-F238E27FC236}">
                  <a16:creationId xmlns:a16="http://schemas.microsoft.com/office/drawing/2014/main" id="{CA4216D9-9221-66CA-3F12-0EDF2372D00A}"/>
                </a:ext>
              </a:extLst>
            </p:cNvPr>
            <p:cNvSpPr/>
            <p:nvPr/>
          </p:nvSpPr>
          <p:spPr>
            <a:xfrm>
              <a:off x="8144255" y="5471159"/>
              <a:ext cx="1748790" cy="436625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19">
              <a:extLst>
                <a:ext uri="{FF2B5EF4-FFF2-40B4-BE49-F238E27FC236}">
                  <a16:creationId xmlns:a16="http://schemas.microsoft.com/office/drawing/2014/main" id="{488CE74C-E5B9-3D35-9E0A-76FF7EB34E34}"/>
                </a:ext>
              </a:extLst>
            </p:cNvPr>
            <p:cNvSpPr/>
            <p:nvPr/>
          </p:nvSpPr>
          <p:spPr>
            <a:xfrm>
              <a:off x="8172957" y="5484240"/>
              <a:ext cx="1693925" cy="380949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9643490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1E113CD4-51E3-F0C4-354D-D531FB35136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0"/>
            <a:ext cx="205295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65" dirty="0"/>
              <a:t>TO</a:t>
            </a:r>
            <a:r>
              <a:rPr spc="-90" dirty="0"/>
              <a:t> </a:t>
            </a:r>
            <a:r>
              <a:rPr spc="-130" dirty="0"/>
              <a:t>KNOW</a:t>
            </a:r>
          </a:p>
        </p:txBody>
      </p:sp>
      <p:sp>
        <p:nvSpPr>
          <p:cNvPr id="3" name="object 24">
            <a:extLst>
              <a:ext uri="{FF2B5EF4-FFF2-40B4-BE49-F238E27FC236}">
                <a16:creationId xmlns:a16="http://schemas.microsoft.com/office/drawing/2014/main" id="{D84357EC-A575-DE79-BC74-E2DB79584459}"/>
              </a:ext>
            </a:extLst>
          </p:cNvPr>
          <p:cNvSpPr txBox="1"/>
          <p:nvPr/>
        </p:nvSpPr>
        <p:spPr>
          <a:xfrm>
            <a:off x="0" y="1102232"/>
            <a:ext cx="6139180" cy="2952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There are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many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file extensions for the</a:t>
            </a:r>
            <a:r>
              <a:rPr sz="2400" spc="-6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datasets:</a:t>
            </a:r>
            <a:endParaRPr sz="2400" dirty="0">
              <a:latin typeface="Times New Roman"/>
              <a:cs typeface="Times New Roman"/>
            </a:endParaRPr>
          </a:p>
          <a:p>
            <a:pPr marL="812800" lvl="1" indent="-343535">
              <a:lnSpc>
                <a:spcPct val="100000"/>
              </a:lnSpc>
              <a:buFont typeface="Arial"/>
              <a:buChar char="•"/>
              <a:tabLst>
                <a:tab pos="812800" algn="l"/>
                <a:tab pos="813435" algn="l"/>
              </a:tabLst>
            </a:pP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Comma-separated </a:t>
            </a:r>
            <a:r>
              <a:rPr sz="2400" spc="-45" dirty="0">
                <a:solidFill>
                  <a:srgbClr val="FFFFFF"/>
                </a:solidFill>
                <a:latin typeface="Times New Roman"/>
                <a:cs typeface="Times New Roman"/>
              </a:rPr>
              <a:t>Values</a:t>
            </a:r>
            <a:r>
              <a:rPr sz="2400" spc="-6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(CSV)</a:t>
            </a:r>
            <a:endParaRPr sz="2400" dirty="0">
              <a:latin typeface="Times New Roman"/>
              <a:cs typeface="Times New Roman"/>
            </a:endParaRPr>
          </a:p>
          <a:p>
            <a:pPr marL="812800" lvl="1" indent="-343535">
              <a:lnSpc>
                <a:spcPct val="100000"/>
              </a:lnSpc>
              <a:buFont typeface="Arial"/>
              <a:buChar char="•"/>
              <a:tabLst>
                <a:tab pos="812800" algn="l"/>
                <a:tab pos="813435" algn="l"/>
              </a:tabLst>
            </a:pPr>
            <a:r>
              <a:rPr sz="2400" spc="-15" dirty="0">
                <a:solidFill>
                  <a:srgbClr val="FFFFFF"/>
                </a:solidFill>
                <a:latin typeface="Times New Roman"/>
                <a:cs typeface="Times New Roman"/>
              </a:rPr>
              <a:t>Tap-Separated </a:t>
            </a:r>
            <a:r>
              <a:rPr sz="2400" spc="-45" dirty="0">
                <a:solidFill>
                  <a:srgbClr val="FFFFFF"/>
                </a:solidFill>
                <a:latin typeface="Times New Roman"/>
                <a:cs typeface="Times New Roman"/>
              </a:rPr>
              <a:t>Values</a:t>
            </a:r>
            <a:r>
              <a:rPr sz="2400" spc="-8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(TSV)</a:t>
            </a:r>
            <a:endParaRPr sz="2400" dirty="0">
              <a:latin typeface="Times New Roman"/>
              <a:cs typeface="Times New Roman"/>
            </a:endParaRPr>
          </a:p>
          <a:p>
            <a:pPr marL="812800" lvl="1" indent="-343535">
              <a:lnSpc>
                <a:spcPct val="100000"/>
              </a:lnSpc>
              <a:buFont typeface="Arial"/>
              <a:buChar char="•"/>
              <a:tabLst>
                <a:tab pos="812800" algn="l"/>
                <a:tab pos="813435" algn="l"/>
              </a:tabLst>
            </a:pP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Microsoft Excel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XML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spreadsheet</a:t>
            </a:r>
            <a:r>
              <a:rPr sz="2400" spc="-204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(XLSX)</a:t>
            </a:r>
            <a:endParaRPr sz="2400" dirty="0">
              <a:latin typeface="Times New Roman"/>
              <a:cs typeface="Times New Roman"/>
            </a:endParaRPr>
          </a:p>
          <a:p>
            <a:pPr marL="812800" lvl="1" indent="-343535">
              <a:lnSpc>
                <a:spcPct val="100000"/>
              </a:lnSpc>
              <a:buFont typeface="Arial"/>
              <a:buChar char="•"/>
              <a:tabLst>
                <a:tab pos="812800" algn="l"/>
                <a:tab pos="813435" algn="l"/>
              </a:tabLst>
            </a:pP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Database</a:t>
            </a:r>
            <a:r>
              <a:rPr sz="2400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(DB)</a:t>
            </a:r>
            <a:endParaRPr sz="2400" dirty="0">
              <a:latin typeface="Times New Roman"/>
              <a:cs typeface="Times New Roman"/>
            </a:endParaRPr>
          </a:p>
          <a:p>
            <a:pPr marL="812800" lvl="1" indent="-343535">
              <a:lnSpc>
                <a:spcPct val="100000"/>
              </a:lnSpc>
              <a:buFont typeface="Arial"/>
              <a:buChar char="•"/>
              <a:tabLst>
                <a:tab pos="812800" algn="l"/>
                <a:tab pos="813435" algn="l"/>
              </a:tabLst>
            </a:pP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Extensible Markup Language</a:t>
            </a:r>
            <a:r>
              <a:rPr sz="2400" spc="-7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(XML)</a:t>
            </a:r>
            <a:endParaRPr sz="2400" dirty="0">
              <a:latin typeface="Times New Roman"/>
              <a:cs typeface="Times New Roman"/>
            </a:endParaRPr>
          </a:p>
          <a:p>
            <a:pPr marL="812800" lvl="1" indent="-343535">
              <a:lnSpc>
                <a:spcPct val="100000"/>
              </a:lnSpc>
              <a:buFont typeface="Arial"/>
              <a:buChar char="•"/>
              <a:tabLst>
                <a:tab pos="812800" algn="l"/>
                <a:tab pos="813435" algn="l"/>
              </a:tabLst>
            </a:pP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JavaScript Object Notation</a:t>
            </a:r>
            <a:r>
              <a:rPr sz="2400" spc="-7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(JSON)</a:t>
            </a:r>
            <a:endParaRPr sz="2400" dirty="0">
              <a:latin typeface="Times New Roman"/>
              <a:cs typeface="Times New Roman"/>
            </a:endParaRPr>
          </a:p>
          <a:p>
            <a:pPr marL="812800" lvl="1" indent="-343535">
              <a:lnSpc>
                <a:spcPct val="100000"/>
              </a:lnSpc>
              <a:buFont typeface="Arial"/>
              <a:buChar char="•"/>
              <a:tabLst>
                <a:tab pos="812800" algn="l"/>
                <a:tab pos="813435" algn="l"/>
              </a:tabLst>
            </a:pPr>
            <a:r>
              <a:rPr sz="2400" spc="-45" dirty="0">
                <a:solidFill>
                  <a:srgbClr val="FFFFFF"/>
                </a:solidFill>
                <a:latin typeface="Times New Roman"/>
                <a:cs typeface="Times New Roman"/>
              </a:rPr>
              <a:t>Text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files</a:t>
            </a:r>
            <a:r>
              <a:rPr sz="24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(TXT)</a:t>
            </a:r>
            <a:endParaRPr sz="2400" dirty="0">
              <a:latin typeface="Times New Roman"/>
              <a:cs typeface="Times New Roman"/>
            </a:endParaRPr>
          </a:p>
        </p:txBody>
      </p:sp>
      <p:grpSp>
        <p:nvGrpSpPr>
          <p:cNvPr id="4" name="object 25">
            <a:extLst>
              <a:ext uri="{FF2B5EF4-FFF2-40B4-BE49-F238E27FC236}">
                <a16:creationId xmlns:a16="http://schemas.microsoft.com/office/drawing/2014/main" id="{FF295BB6-D869-6BD8-FD2C-EE259FF917EF}"/>
              </a:ext>
            </a:extLst>
          </p:cNvPr>
          <p:cNvGrpSpPr/>
          <p:nvPr/>
        </p:nvGrpSpPr>
        <p:grpSpPr>
          <a:xfrm>
            <a:off x="752354" y="1102232"/>
            <a:ext cx="8310356" cy="3703827"/>
            <a:chOff x="48589" y="1787651"/>
            <a:chExt cx="11955196" cy="4599851"/>
          </a:xfrm>
        </p:grpSpPr>
        <p:sp>
          <p:nvSpPr>
            <p:cNvPr id="5" name="object 26">
              <a:extLst>
                <a:ext uri="{FF2B5EF4-FFF2-40B4-BE49-F238E27FC236}">
                  <a16:creationId xmlns:a16="http://schemas.microsoft.com/office/drawing/2014/main" id="{5E754EFF-7F15-B242-0F14-5B4CF536EDF5}"/>
                </a:ext>
              </a:extLst>
            </p:cNvPr>
            <p:cNvSpPr/>
            <p:nvPr/>
          </p:nvSpPr>
          <p:spPr>
            <a:xfrm>
              <a:off x="48589" y="5777928"/>
              <a:ext cx="11022637" cy="60957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27">
              <a:extLst>
                <a:ext uri="{FF2B5EF4-FFF2-40B4-BE49-F238E27FC236}">
                  <a16:creationId xmlns:a16="http://schemas.microsoft.com/office/drawing/2014/main" id="{80023C73-C2F5-B14A-16B9-3225F1F63EB8}"/>
                </a:ext>
              </a:extLst>
            </p:cNvPr>
            <p:cNvSpPr/>
            <p:nvPr/>
          </p:nvSpPr>
          <p:spPr>
            <a:xfrm>
              <a:off x="7513319" y="1787651"/>
              <a:ext cx="4490466" cy="306400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28">
              <a:extLst>
                <a:ext uri="{FF2B5EF4-FFF2-40B4-BE49-F238E27FC236}">
                  <a16:creationId xmlns:a16="http://schemas.microsoft.com/office/drawing/2014/main" id="{541AF15C-FB1F-2A5C-FE1A-21AB3B8E34C2}"/>
                </a:ext>
              </a:extLst>
            </p:cNvPr>
            <p:cNvSpPr/>
            <p:nvPr/>
          </p:nvSpPr>
          <p:spPr>
            <a:xfrm>
              <a:off x="7857743" y="2136647"/>
              <a:ext cx="3817620" cy="238658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29">
              <a:extLst>
                <a:ext uri="{FF2B5EF4-FFF2-40B4-BE49-F238E27FC236}">
                  <a16:creationId xmlns:a16="http://schemas.microsoft.com/office/drawing/2014/main" id="{BA9CCD9D-D9E2-0A76-3402-9D0727467B12}"/>
                </a:ext>
              </a:extLst>
            </p:cNvPr>
            <p:cNvSpPr/>
            <p:nvPr/>
          </p:nvSpPr>
          <p:spPr>
            <a:xfrm>
              <a:off x="7813293" y="2089911"/>
              <a:ext cx="3906520" cy="2477770"/>
            </a:xfrm>
            <a:custGeom>
              <a:avLst/>
              <a:gdLst/>
              <a:ahLst/>
              <a:cxnLst/>
              <a:rect l="l" t="t" r="r" b="b"/>
              <a:pathLst>
                <a:path w="3906520" h="2477770">
                  <a:moveTo>
                    <a:pt x="486663" y="0"/>
                  </a:moveTo>
                  <a:lnTo>
                    <a:pt x="486663" y="2286"/>
                  </a:lnTo>
                  <a:lnTo>
                    <a:pt x="3906520" y="2286"/>
                  </a:lnTo>
                  <a:lnTo>
                    <a:pt x="3906520" y="2036699"/>
                  </a:lnTo>
                  <a:lnTo>
                    <a:pt x="3904233" y="2080640"/>
                  </a:lnTo>
                  <a:lnTo>
                    <a:pt x="3897629" y="2124583"/>
                  </a:lnTo>
                  <a:lnTo>
                    <a:pt x="3886707" y="2167001"/>
                  </a:lnTo>
                  <a:lnTo>
                    <a:pt x="3871849" y="2207641"/>
                  </a:lnTo>
                  <a:lnTo>
                    <a:pt x="3853179" y="2246376"/>
                  </a:lnTo>
                  <a:lnTo>
                    <a:pt x="3830954" y="2282825"/>
                  </a:lnTo>
                  <a:lnTo>
                    <a:pt x="3805554" y="2316861"/>
                  </a:lnTo>
                  <a:lnTo>
                    <a:pt x="3776979" y="2348230"/>
                  </a:lnTo>
                  <a:lnTo>
                    <a:pt x="3745610" y="2376805"/>
                  </a:lnTo>
                  <a:lnTo>
                    <a:pt x="3711575" y="2402205"/>
                  </a:lnTo>
                  <a:lnTo>
                    <a:pt x="3675126" y="2424430"/>
                  </a:lnTo>
                  <a:lnTo>
                    <a:pt x="3636390" y="2443099"/>
                  </a:lnTo>
                  <a:lnTo>
                    <a:pt x="3595751" y="2457958"/>
                  </a:lnTo>
                  <a:lnTo>
                    <a:pt x="3553332" y="2468880"/>
                  </a:lnTo>
                  <a:lnTo>
                    <a:pt x="3509390" y="2475484"/>
                  </a:lnTo>
                  <a:lnTo>
                    <a:pt x="3465449" y="2477770"/>
                  </a:lnTo>
                  <a:lnTo>
                    <a:pt x="0" y="2477770"/>
                  </a:lnTo>
                  <a:lnTo>
                    <a:pt x="0" y="443357"/>
                  </a:lnTo>
                  <a:lnTo>
                    <a:pt x="2285" y="399414"/>
                  </a:lnTo>
                  <a:lnTo>
                    <a:pt x="8889" y="355473"/>
                  </a:lnTo>
                  <a:lnTo>
                    <a:pt x="19811" y="313054"/>
                  </a:lnTo>
                  <a:lnTo>
                    <a:pt x="34671" y="272414"/>
                  </a:lnTo>
                  <a:lnTo>
                    <a:pt x="53339" y="233679"/>
                  </a:lnTo>
                  <a:lnTo>
                    <a:pt x="75564" y="197230"/>
                  </a:lnTo>
                  <a:lnTo>
                    <a:pt x="100964" y="163195"/>
                  </a:lnTo>
                  <a:lnTo>
                    <a:pt x="129539" y="131825"/>
                  </a:lnTo>
                  <a:lnTo>
                    <a:pt x="160908" y="103250"/>
                  </a:lnTo>
                  <a:lnTo>
                    <a:pt x="194945" y="77850"/>
                  </a:lnTo>
                  <a:lnTo>
                    <a:pt x="231394" y="55625"/>
                  </a:lnTo>
                  <a:lnTo>
                    <a:pt x="270001" y="36957"/>
                  </a:lnTo>
                  <a:lnTo>
                    <a:pt x="310769" y="22098"/>
                  </a:lnTo>
                  <a:lnTo>
                    <a:pt x="353186" y="11175"/>
                  </a:lnTo>
                  <a:lnTo>
                    <a:pt x="397128" y="4572"/>
                  </a:lnTo>
                  <a:lnTo>
                    <a:pt x="486663" y="0"/>
                  </a:lnTo>
                  <a:close/>
                </a:path>
              </a:pathLst>
            </a:custGeom>
            <a:ln w="889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3334919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51332897-A782-B9A8-C170-29334D63F4E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6286" y="173705"/>
            <a:ext cx="4394319" cy="4565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WEB SCRAPING</a:t>
            </a:r>
          </a:p>
        </p:txBody>
      </p:sp>
      <p:sp>
        <p:nvSpPr>
          <p:cNvPr id="3" name="object 112">
            <a:extLst>
              <a:ext uri="{FF2B5EF4-FFF2-40B4-BE49-F238E27FC236}">
                <a16:creationId xmlns:a16="http://schemas.microsoft.com/office/drawing/2014/main" id="{42006216-0676-6EFD-185C-2CD0B4B810FE}"/>
              </a:ext>
            </a:extLst>
          </p:cNvPr>
          <p:cNvSpPr txBox="1"/>
          <p:nvPr/>
        </p:nvSpPr>
        <p:spPr>
          <a:xfrm>
            <a:off x="629908" y="1045090"/>
            <a:ext cx="8155278" cy="341439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715" algn="just">
              <a:lnSpc>
                <a:spcPct val="100000"/>
              </a:lnSpc>
              <a:spcBef>
                <a:spcPts val="105"/>
              </a:spcBef>
            </a:pPr>
            <a:r>
              <a:rPr sz="2000" spc="-5" dirty="0">
                <a:solidFill>
                  <a:srgbClr val="FFFFFF"/>
                </a:solidFill>
                <a:latin typeface="Times New Roman"/>
                <a:cs typeface="Times New Roman"/>
              </a:rPr>
              <a:t>Collecting data </a:t>
            </a:r>
            <a:r>
              <a:rPr sz="2000" dirty="0">
                <a:solidFill>
                  <a:srgbClr val="FFFFFF"/>
                </a:solidFill>
                <a:latin typeface="Times New Roman"/>
                <a:cs typeface="Times New Roman"/>
              </a:rPr>
              <a:t>from </a:t>
            </a:r>
            <a:r>
              <a:rPr sz="2000" spc="-5" dirty="0">
                <a:solidFill>
                  <a:srgbClr val="FFFFFF"/>
                </a:solidFill>
                <a:latin typeface="Times New Roman"/>
                <a:cs typeface="Times New Roman"/>
              </a:rPr>
              <a:t>websites using </a:t>
            </a:r>
            <a:r>
              <a:rPr sz="2000" spc="-10" dirty="0">
                <a:solidFill>
                  <a:srgbClr val="FFFFFF"/>
                </a:solidFill>
                <a:latin typeface="Times New Roman"/>
                <a:cs typeface="Times New Roman"/>
              </a:rPr>
              <a:t>an </a:t>
            </a:r>
            <a:r>
              <a:rPr sz="2000" spc="-5" dirty="0">
                <a:solidFill>
                  <a:srgbClr val="FFFFFF"/>
                </a:solidFill>
                <a:latin typeface="Times New Roman"/>
                <a:cs typeface="Times New Roman"/>
              </a:rPr>
              <a:t>automated </a:t>
            </a:r>
            <a:r>
              <a:rPr sz="2000" dirty="0">
                <a:solidFill>
                  <a:srgbClr val="FFFFFF"/>
                </a:solidFill>
                <a:latin typeface="Times New Roman"/>
                <a:cs typeface="Times New Roman"/>
              </a:rPr>
              <a:t>process </a:t>
            </a:r>
            <a:r>
              <a:rPr sz="2000" spc="-5" dirty="0">
                <a:solidFill>
                  <a:srgbClr val="FFFFFF"/>
                </a:solidFill>
                <a:latin typeface="Times New Roman"/>
                <a:cs typeface="Times New Roman"/>
              </a:rPr>
              <a:t>is known as </a:t>
            </a:r>
            <a:r>
              <a:rPr sz="20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web scraping</a:t>
            </a:r>
            <a:r>
              <a:rPr sz="2000" spc="-5" dirty="0">
                <a:solidFill>
                  <a:srgbClr val="FFFFFF"/>
                </a:solidFill>
                <a:latin typeface="Times New Roman"/>
                <a:cs typeface="Times New Roman"/>
              </a:rPr>
              <a:t>. </a:t>
            </a:r>
            <a:r>
              <a:rPr sz="2000" spc="-10" dirty="0">
                <a:solidFill>
                  <a:srgbClr val="FFFFFF"/>
                </a:solidFill>
                <a:latin typeface="Times New Roman"/>
                <a:cs typeface="Times New Roman"/>
              </a:rPr>
              <a:t>Some  </a:t>
            </a:r>
            <a:r>
              <a:rPr sz="2000" spc="-5" dirty="0">
                <a:solidFill>
                  <a:srgbClr val="FFFFFF"/>
                </a:solidFill>
                <a:latin typeface="Times New Roman"/>
                <a:cs typeface="Times New Roman"/>
              </a:rPr>
              <a:t>websites explicitly forbid </a:t>
            </a:r>
            <a:r>
              <a:rPr sz="2000" dirty="0">
                <a:solidFill>
                  <a:srgbClr val="FFFFFF"/>
                </a:solidFill>
                <a:latin typeface="Times New Roman"/>
                <a:cs typeface="Times New Roman"/>
              </a:rPr>
              <a:t>users from </a:t>
            </a:r>
            <a:r>
              <a:rPr sz="2000" spc="-5" dirty="0">
                <a:solidFill>
                  <a:srgbClr val="FFFFFF"/>
                </a:solidFill>
                <a:latin typeface="Times New Roman"/>
                <a:cs typeface="Times New Roman"/>
              </a:rPr>
              <a:t>scraping their </a:t>
            </a:r>
            <a:r>
              <a:rPr sz="2000" dirty="0">
                <a:solidFill>
                  <a:srgbClr val="FFFFFF"/>
                </a:solidFill>
                <a:latin typeface="Times New Roman"/>
                <a:cs typeface="Times New Roman"/>
              </a:rPr>
              <a:t>data with </a:t>
            </a:r>
            <a:r>
              <a:rPr sz="2000" spc="-5" dirty="0">
                <a:solidFill>
                  <a:srgbClr val="FFFFFF"/>
                </a:solidFill>
                <a:latin typeface="Times New Roman"/>
                <a:cs typeface="Times New Roman"/>
              </a:rPr>
              <a:t>automated tools like the </a:t>
            </a:r>
            <a:r>
              <a:rPr sz="2000" dirty="0">
                <a:solidFill>
                  <a:srgbClr val="FFFFFF"/>
                </a:solidFill>
                <a:latin typeface="Times New Roman"/>
                <a:cs typeface="Times New Roman"/>
              </a:rPr>
              <a:t>ones </a:t>
            </a:r>
            <a:r>
              <a:rPr sz="2000" spc="-5" dirty="0">
                <a:solidFill>
                  <a:srgbClr val="FFFFFF"/>
                </a:solidFill>
                <a:latin typeface="Times New Roman"/>
                <a:cs typeface="Times New Roman"/>
              </a:rPr>
              <a:t>that</a:t>
            </a:r>
            <a:r>
              <a:rPr lang="en-US" sz="20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FFFFFF"/>
                </a:solidFill>
                <a:latin typeface="Times New Roman"/>
                <a:cs typeface="Times New Roman"/>
              </a:rPr>
              <a:t>you’ll create </a:t>
            </a:r>
            <a:r>
              <a:rPr sz="2000" spc="-5" dirty="0">
                <a:solidFill>
                  <a:srgbClr val="FFFFFF"/>
                </a:solidFill>
                <a:latin typeface="Times New Roman"/>
                <a:cs typeface="Times New Roman"/>
              </a:rPr>
              <a:t>in </a:t>
            </a:r>
            <a:r>
              <a:rPr lang="en-US" sz="2000" dirty="0">
                <a:solidFill>
                  <a:srgbClr val="FFFFFF"/>
                </a:solidFill>
                <a:latin typeface="Times New Roman"/>
                <a:cs typeface="Times New Roman"/>
              </a:rPr>
              <a:t>Python</a:t>
            </a:r>
            <a:r>
              <a:rPr sz="2000" dirty="0">
                <a:solidFill>
                  <a:srgbClr val="FFFFFF"/>
                </a:solidFill>
                <a:latin typeface="Times New Roman"/>
                <a:cs typeface="Times New Roman"/>
              </a:rPr>
              <a:t>. </a:t>
            </a:r>
            <a:r>
              <a:rPr sz="2000" spc="-20" dirty="0">
                <a:solidFill>
                  <a:srgbClr val="FFFFFF"/>
                </a:solidFill>
                <a:latin typeface="Times New Roman"/>
                <a:cs typeface="Times New Roman"/>
              </a:rPr>
              <a:t>Websites </a:t>
            </a:r>
            <a:r>
              <a:rPr sz="2000" dirty="0">
                <a:solidFill>
                  <a:srgbClr val="FFFFFF"/>
                </a:solidFill>
                <a:latin typeface="Times New Roman"/>
                <a:cs typeface="Times New Roman"/>
              </a:rPr>
              <a:t>do this for two possible</a:t>
            </a:r>
            <a:r>
              <a:rPr sz="2000" spc="-2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FFFFFF"/>
                </a:solidFill>
                <a:latin typeface="Times New Roman"/>
                <a:cs typeface="Times New Roman"/>
              </a:rPr>
              <a:t>reasons:</a:t>
            </a:r>
            <a:endParaRPr sz="20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050" dirty="0">
              <a:latin typeface="Times New Roman"/>
              <a:cs typeface="Times New Roman"/>
            </a:endParaRPr>
          </a:p>
          <a:p>
            <a:pPr marL="12700" marR="5080" algn="just">
              <a:lnSpc>
                <a:spcPct val="100000"/>
              </a:lnSpc>
              <a:buSzPct val="95000"/>
              <a:buAutoNum type="arabicPeriod"/>
              <a:tabLst>
                <a:tab pos="205104" algn="l"/>
              </a:tabLst>
            </a:pPr>
            <a:r>
              <a:rPr sz="2000" dirty="0">
                <a:solidFill>
                  <a:srgbClr val="FFFFFF"/>
                </a:solidFill>
                <a:latin typeface="Times New Roman"/>
                <a:cs typeface="Times New Roman"/>
              </a:rPr>
              <a:t>The </a:t>
            </a:r>
            <a:r>
              <a:rPr sz="2000" spc="-5" dirty="0">
                <a:solidFill>
                  <a:srgbClr val="FFFFFF"/>
                </a:solidFill>
                <a:latin typeface="Times New Roman"/>
                <a:cs typeface="Times New Roman"/>
              </a:rPr>
              <a:t>site has </a:t>
            </a:r>
            <a:r>
              <a:rPr sz="2000" dirty="0">
                <a:solidFill>
                  <a:srgbClr val="FFFFFF"/>
                </a:solidFill>
                <a:latin typeface="Times New Roman"/>
                <a:cs typeface="Times New Roman"/>
              </a:rPr>
              <a:t>a good reason </a:t>
            </a:r>
            <a:r>
              <a:rPr sz="2000" spc="-5" dirty="0">
                <a:solidFill>
                  <a:srgbClr val="FFFFFF"/>
                </a:solidFill>
                <a:latin typeface="Times New Roman"/>
                <a:cs typeface="Times New Roman"/>
              </a:rPr>
              <a:t>to protect its data. </a:t>
            </a:r>
            <a:r>
              <a:rPr sz="2000" dirty="0">
                <a:solidFill>
                  <a:srgbClr val="FFFFFF"/>
                </a:solidFill>
                <a:latin typeface="Times New Roman"/>
                <a:cs typeface="Times New Roman"/>
              </a:rPr>
              <a:t>For </a:t>
            </a:r>
            <a:r>
              <a:rPr sz="2000" spc="-5" dirty="0">
                <a:solidFill>
                  <a:srgbClr val="FFFFFF"/>
                </a:solidFill>
                <a:latin typeface="Times New Roman"/>
                <a:cs typeface="Times New Roman"/>
              </a:rPr>
              <a:t>instance, </a:t>
            </a:r>
            <a:r>
              <a:rPr sz="2000" dirty="0">
                <a:solidFill>
                  <a:srgbClr val="FFFFFF"/>
                </a:solidFill>
                <a:latin typeface="Times New Roman"/>
                <a:cs typeface="Times New Roman"/>
              </a:rPr>
              <a:t>Google </a:t>
            </a:r>
            <a:r>
              <a:rPr sz="2000" spc="-5" dirty="0">
                <a:solidFill>
                  <a:srgbClr val="FFFFFF"/>
                </a:solidFill>
                <a:latin typeface="Times New Roman"/>
                <a:cs typeface="Times New Roman"/>
              </a:rPr>
              <a:t>Maps </a:t>
            </a:r>
            <a:r>
              <a:rPr sz="2000" spc="-10" dirty="0">
                <a:solidFill>
                  <a:srgbClr val="FFFFFF"/>
                </a:solidFill>
                <a:latin typeface="Times New Roman"/>
                <a:cs typeface="Times New Roman"/>
              </a:rPr>
              <a:t>doesn’t </a:t>
            </a:r>
            <a:r>
              <a:rPr sz="2000" spc="-5" dirty="0">
                <a:solidFill>
                  <a:srgbClr val="FFFFFF"/>
                </a:solidFill>
                <a:latin typeface="Times New Roman"/>
                <a:cs typeface="Times New Roman"/>
              </a:rPr>
              <a:t>let you </a:t>
            </a:r>
            <a:r>
              <a:rPr sz="2000" dirty="0">
                <a:solidFill>
                  <a:srgbClr val="FFFFFF"/>
                </a:solidFill>
                <a:latin typeface="Times New Roman"/>
                <a:cs typeface="Times New Roman"/>
              </a:rPr>
              <a:t>request</a:t>
            </a:r>
            <a:r>
              <a:rPr lang="en-US" sz="20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FFFFFF"/>
                </a:solidFill>
                <a:latin typeface="Times New Roman"/>
                <a:cs typeface="Times New Roman"/>
              </a:rPr>
              <a:t>too </a:t>
            </a:r>
            <a:r>
              <a:rPr sz="2000" spc="-5" dirty="0">
                <a:solidFill>
                  <a:srgbClr val="FFFFFF"/>
                </a:solidFill>
                <a:latin typeface="Times New Roman"/>
                <a:cs typeface="Times New Roman"/>
              </a:rPr>
              <a:t>many </a:t>
            </a:r>
            <a:r>
              <a:rPr sz="2000" dirty="0">
                <a:solidFill>
                  <a:srgbClr val="FFFFFF"/>
                </a:solidFill>
                <a:latin typeface="Times New Roman"/>
                <a:cs typeface="Times New Roman"/>
              </a:rPr>
              <a:t>results too</a:t>
            </a:r>
            <a:r>
              <a:rPr sz="2000" spc="-4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spc="-20" dirty="0">
                <a:solidFill>
                  <a:srgbClr val="FFFFFF"/>
                </a:solidFill>
                <a:latin typeface="Times New Roman"/>
                <a:cs typeface="Times New Roman"/>
              </a:rPr>
              <a:t>quickly.</a:t>
            </a:r>
            <a:endParaRPr sz="20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Clr>
                <a:srgbClr val="FFFFFF"/>
              </a:buClr>
              <a:buFont typeface="Times New Roman"/>
              <a:buAutoNum type="arabicPeriod"/>
            </a:pPr>
            <a:endParaRPr sz="2050" dirty="0">
              <a:latin typeface="Times New Roman"/>
              <a:cs typeface="Times New Roman"/>
            </a:endParaRPr>
          </a:p>
          <a:p>
            <a:pPr marL="12700" marR="5080" algn="just">
              <a:lnSpc>
                <a:spcPct val="100000"/>
              </a:lnSpc>
              <a:buSzPct val="95000"/>
              <a:buAutoNum type="arabicPeriod"/>
              <a:tabLst>
                <a:tab pos="205104" algn="l"/>
              </a:tabLst>
            </a:pPr>
            <a:r>
              <a:rPr sz="2000" spc="-5" dirty="0">
                <a:solidFill>
                  <a:srgbClr val="FFFFFF"/>
                </a:solidFill>
                <a:latin typeface="Times New Roman"/>
                <a:cs typeface="Times New Roman"/>
              </a:rPr>
              <a:t>Making many </a:t>
            </a:r>
            <a:r>
              <a:rPr sz="2000" dirty="0">
                <a:solidFill>
                  <a:srgbClr val="FFFFFF"/>
                </a:solidFill>
                <a:latin typeface="Times New Roman"/>
                <a:cs typeface="Times New Roman"/>
              </a:rPr>
              <a:t>repeated </a:t>
            </a:r>
            <a:r>
              <a:rPr sz="2000" spc="-5" dirty="0">
                <a:solidFill>
                  <a:srgbClr val="FFFFFF"/>
                </a:solidFill>
                <a:latin typeface="Times New Roman"/>
                <a:cs typeface="Times New Roman"/>
              </a:rPr>
              <a:t>requests </a:t>
            </a:r>
            <a:r>
              <a:rPr sz="2000" spc="-10" dirty="0">
                <a:solidFill>
                  <a:srgbClr val="FFFFFF"/>
                </a:solidFill>
                <a:latin typeface="Times New Roman"/>
                <a:cs typeface="Times New Roman"/>
              </a:rPr>
              <a:t>to </a:t>
            </a:r>
            <a:r>
              <a:rPr sz="2000" dirty="0">
                <a:solidFill>
                  <a:srgbClr val="FFFFFF"/>
                </a:solidFill>
                <a:latin typeface="Times New Roman"/>
                <a:cs typeface="Times New Roman"/>
              </a:rPr>
              <a:t>a </a:t>
            </a:r>
            <a:r>
              <a:rPr sz="2000" spc="-20" dirty="0">
                <a:solidFill>
                  <a:srgbClr val="FFFFFF"/>
                </a:solidFill>
                <a:latin typeface="Times New Roman"/>
                <a:cs typeface="Times New Roman"/>
              </a:rPr>
              <a:t>website’s </a:t>
            </a:r>
            <a:r>
              <a:rPr sz="2000" spc="-5" dirty="0">
                <a:solidFill>
                  <a:srgbClr val="FFFFFF"/>
                </a:solidFill>
                <a:latin typeface="Times New Roman"/>
                <a:cs typeface="Times New Roman"/>
              </a:rPr>
              <a:t>server </a:t>
            </a:r>
            <a:r>
              <a:rPr sz="2000" spc="-10" dirty="0">
                <a:solidFill>
                  <a:srgbClr val="FFFFFF"/>
                </a:solidFill>
                <a:latin typeface="Times New Roman"/>
                <a:cs typeface="Times New Roman"/>
              </a:rPr>
              <a:t>may </a:t>
            </a:r>
            <a:r>
              <a:rPr sz="2000" dirty="0">
                <a:solidFill>
                  <a:srgbClr val="FFFFFF"/>
                </a:solidFill>
                <a:latin typeface="Times New Roman"/>
                <a:cs typeface="Times New Roman"/>
              </a:rPr>
              <a:t>use </a:t>
            </a:r>
            <a:r>
              <a:rPr sz="2000" spc="-5" dirty="0">
                <a:solidFill>
                  <a:srgbClr val="FFFFFF"/>
                </a:solidFill>
                <a:latin typeface="Times New Roman"/>
                <a:cs typeface="Times New Roman"/>
              </a:rPr>
              <a:t>up bandwidth, slowing down the</a:t>
            </a:r>
            <a:r>
              <a:rPr lang="en-US" sz="20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FFFFFF"/>
                </a:solidFill>
                <a:latin typeface="Times New Roman"/>
                <a:cs typeface="Times New Roman"/>
              </a:rPr>
              <a:t>website </a:t>
            </a:r>
            <a:r>
              <a:rPr sz="2000" spc="-5" dirty="0">
                <a:solidFill>
                  <a:srgbClr val="FFFFFF"/>
                </a:solidFill>
                <a:latin typeface="Times New Roman"/>
                <a:cs typeface="Times New Roman"/>
              </a:rPr>
              <a:t>for other users and potentially overloading </a:t>
            </a:r>
            <a:r>
              <a:rPr sz="2000" spc="-10" dirty="0">
                <a:solidFill>
                  <a:srgbClr val="FFFFFF"/>
                </a:solidFill>
                <a:latin typeface="Times New Roman"/>
                <a:cs typeface="Times New Roman"/>
              </a:rPr>
              <a:t>the </a:t>
            </a:r>
            <a:r>
              <a:rPr sz="2000" spc="-5" dirty="0">
                <a:solidFill>
                  <a:srgbClr val="FFFFFF"/>
                </a:solidFill>
                <a:latin typeface="Times New Roman"/>
                <a:cs typeface="Times New Roman"/>
              </a:rPr>
              <a:t>server such that the website stops</a:t>
            </a:r>
            <a:r>
              <a:rPr lang="en-US" sz="20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FFFFFF"/>
                </a:solidFill>
                <a:latin typeface="Times New Roman"/>
                <a:cs typeface="Times New Roman"/>
              </a:rPr>
              <a:t>responding</a:t>
            </a:r>
            <a:r>
              <a:rPr sz="2000" spc="-4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spc="-20" dirty="0">
                <a:solidFill>
                  <a:srgbClr val="FFFFFF"/>
                </a:solidFill>
                <a:latin typeface="Times New Roman"/>
                <a:cs typeface="Times New Roman"/>
              </a:rPr>
              <a:t>entirely.</a:t>
            </a:r>
            <a:r>
              <a:rPr lang="en-US" sz="200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endParaRPr sz="20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682099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12">
            <a:extLst>
              <a:ext uri="{FF2B5EF4-FFF2-40B4-BE49-F238E27FC236}">
                <a16:creationId xmlns:a16="http://schemas.microsoft.com/office/drawing/2014/main" id="{93F69866-07BC-C0FA-F5EE-42DC28DF0B84}"/>
              </a:ext>
            </a:extLst>
          </p:cNvPr>
          <p:cNvGrpSpPr/>
          <p:nvPr/>
        </p:nvGrpSpPr>
        <p:grpSpPr>
          <a:xfrm>
            <a:off x="115747" y="106342"/>
            <a:ext cx="8947230" cy="4836047"/>
            <a:chOff x="466661" y="469709"/>
            <a:chExt cx="11260455" cy="5920105"/>
          </a:xfrm>
        </p:grpSpPr>
        <p:sp>
          <p:nvSpPr>
            <p:cNvPr id="3" name="object 13">
              <a:extLst>
                <a:ext uri="{FF2B5EF4-FFF2-40B4-BE49-F238E27FC236}">
                  <a16:creationId xmlns:a16="http://schemas.microsoft.com/office/drawing/2014/main" id="{A3A9C546-45AD-3920-21CF-BAB3C03BF477}"/>
                </a:ext>
              </a:extLst>
            </p:cNvPr>
            <p:cNvSpPr/>
            <p:nvPr/>
          </p:nvSpPr>
          <p:spPr>
            <a:xfrm>
              <a:off x="477773" y="480822"/>
              <a:ext cx="11238230" cy="5897880"/>
            </a:xfrm>
            <a:custGeom>
              <a:avLst/>
              <a:gdLst/>
              <a:ahLst/>
              <a:cxnLst/>
              <a:rect l="l" t="t" r="r" b="b"/>
              <a:pathLst>
                <a:path w="11238230" h="5897880">
                  <a:moveTo>
                    <a:pt x="11237976" y="0"/>
                  </a:moveTo>
                  <a:lnTo>
                    <a:pt x="0" y="0"/>
                  </a:lnTo>
                  <a:lnTo>
                    <a:pt x="0" y="5897880"/>
                  </a:lnTo>
                  <a:lnTo>
                    <a:pt x="11237976" y="5897880"/>
                  </a:lnTo>
                  <a:lnTo>
                    <a:pt x="1123797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14">
              <a:extLst>
                <a:ext uri="{FF2B5EF4-FFF2-40B4-BE49-F238E27FC236}">
                  <a16:creationId xmlns:a16="http://schemas.microsoft.com/office/drawing/2014/main" id="{6BC450E3-31EA-72BE-248D-80AC3C77B2E8}"/>
                </a:ext>
              </a:extLst>
            </p:cNvPr>
            <p:cNvSpPr/>
            <p:nvPr/>
          </p:nvSpPr>
          <p:spPr>
            <a:xfrm>
              <a:off x="477773" y="480822"/>
              <a:ext cx="11238230" cy="5897880"/>
            </a:xfrm>
            <a:custGeom>
              <a:avLst/>
              <a:gdLst/>
              <a:ahLst/>
              <a:cxnLst/>
              <a:rect l="l" t="t" r="r" b="b"/>
              <a:pathLst>
                <a:path w="11238230" h="5897880">
                  <a:moveTo>
                    <a:pt x="0" y="5897880"/>
                  </a:moveTo>
                  <a:lnTo>
                    <a:pt x="11237976" y="5897880"/>
                  </a:lnTo>
                  <a:lnTo>
                    <a:pt x="11237976" y="0"/>
                  </a:lnTo>
                  <a:lnTo>
                    <a:pt x="0" y="0"/>
                  </a:lnTo>
                  <a:lnTo>
                    <a:pt x="0" y="5897880"/>
                  </a:lnTo>
                  <a:close/>
                </a:path>
              </a:pathLst>
            </a:custGeom>
            <a:ln w="22225">
              <a:solidFill>
                <a:srgbClr val="B82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15">
              <a:extLst>
                <a:ext uri="{FF2B5EF4-FFF2-40B4-BE49-F238E27FC236}">
                  <a16:creationId xmlns:a16="http://schemas.microsoft.com/office/drawing/2014/main" id="{29330036-C25B-1E90-0084-54F66DEA5137}"/>
                </a:ext>
              </a:extLst>
            </p:cNvPr>
            <p:cNvSpPr/>
            <p:nvPr/>
          </p:nvSpPr>
          <p:spPr>
            <a:xfrm>
              <a:off x="643127" y="643128"/>
              <a:ext cx="10905744" cy="557174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4471780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4">
            <a:extLst>
              <a:ext uri="{FF2B5EF4-FFF2-40B4-BE49-F238E27FC236}">
                <a16:creationId xmlns:a16="http://schemas.microsoft.com/office/drawing/2014/main" id="{CD1F7842-1E55-D6F2-68C1-ECDD28495FA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783863" y="944632"/>
            <a:ext cx="3360137" cy="2642390"/>
          </a:xfrm>
          <a:prstGeom prst="rect">
            <a:avLst/>
          </a:prstGeom>
        </p:spPr>
        <p:txBody>
          <a:bodyPr vert="horz" wrap="square" lIns="0" tIns="89535" rIns="0" bIns="0" rtlCol="0">
            <a:spAutoFit/>
          </a:bodyPr>
          <a:lstStyle/>
          <a:p>
            <a:pPr marL="12700" marR="5080">
              <a:lnSpc>
                <a:spcPts val="4750"/>
              </a:lnSpc>
              <a:spcBef>
                <a:spcPts val="705"/>
              </a:spcBef>
            </a:pPr>
            <a:r>
              <a:rPr sz="4000" dirty="0"/>
              <a:t>WEB  SCRAPING  FREE TOOLS</a:t>
            </a:r>
          </a:p>
        </p:txBody>
      </p:sp>
      <p:grpSp>
        <p:nvGrpSpPr>
          <p:cNvPr id="3" name="object 15">
            <a:extLst>
              <a:ext uri="{FF2B5EF4-FFF2-40B4-BE49-F238E27FC236}">
                <a16:creationId xmlns:a16="http://schemas.microsoft.com/office/drawing/2014/main" id="{48237A40-27C7-E203-BDCB-1AAB52B353E3}"/>
              </a:ext>
            </a:extLst>
          </p:cNvPr>
          <p:cNvGrpSpPr/>
          <p:nvPr/>
        </p:nvGrpSpPr>
        <p:grpSpPr>
          <a:xfrm>
            <a:off x="0" y="205613"/>
            <a:ext cx="6037915" cy="4937887"/>
            <a:chOff x="697991" y="745223"/>
            <a:chExt cx="6948805" cy="5431155"/>
          </a:xfrm>
        </p:grpSpPr>
        <p:sp>
          <p:nvSpPr>
            <p:cNvPr id="4" name="object 16">
              <a:extLst>
                <a:ext uri="{FF2B5EF4-FFF2-40B4-BE49-F238E27FC236}">
                  <a16:creationId xmlns:a16="http://schemas.microsoft.com/office/drawing/2014/main" id="{41DE9EEB-AC5E-3356-7CBF-87D5EDE6124C}"/>
                </a:ext>
              </a:extLst>
            </p:cNvPr>
            <p:cNvSpPr/>
            <p:nvPr/>
          </p:nvSpPr>
          <p:spPr>
            <a:xfrm>
              <a:off x="697991" y="745223"/>
              <a:ext cx="6948678" cy="543077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17">
              <a:extLst>
                <a:ext uri="{FF2B5EF4-FFF2-40B4-BE49-F238E27FC236}">
                  <a16:creationId xmlns:a16="http://schemas.microsoft.com/office/drawing/2014/main" id="{EA9CDF7D-476B-F7D2-B59C-B40765FC5AB5}"/>
                </a:ext>
              </a:extLst>
            </p:cNvPr>
            <p:cNvSpPr/>
            <p:nvPr/>
          </p:nvSpPr>
          <p:spPr>
            <a:xfrm>
              <a:off x="799337" y="808482"/>
              <a:ext cx="6753225" cy="5234940"/>
            </a:xfrm>
            <a:custGeom>
              <a:avLst/>
              <a:gdLst/>
              <a:ahLst/>
              <a:cxnLst/>
              <a:rect l="l" t="t" r="r" b="b"/>
              <a:pathLst>
                <a:path w="6753225" h="5234940">
                  <a:moveTo>
                    <a:pt x="6752844" y="0"/>
                  </a:moveTo>
                  <a:lnTo>
                    <a:pt x="388327" y="0"/>
                  </a:lnTo>
                  <a:lnTo>
                    <a:pt x="339617" y="3025"/>
                  </a:lnTo>
                  <a:lnTo>
                    <a:pt x="292712" y="11860"/>
                  </a:lnTo>
                  <a:lnTo>
                    <a:pt x="247976" y="26139"/>
                  </a:lnTo>
                  <a:lnTo>
                    <a:pt x="205774" y="45500"/>
                  </a:lnTo>
                  <a:lnTo>
                    <a:pt x="166468" y="69578"/>
                  </a:lnTo>
                  <a:lnTo>
                    <a:pt x="130424" y="98009"/>
                  </a:lnTo>
                  <a:lnTo>
                    <a:pt x="98006" y="130430"/>
                  </a:lnTo>
                  <a:lnTo>
                    <a:pt x="69576" y="166477"/>
                  </a:lnTo>
                  <a:lnTo>
                    <a:pt x="45499" y="205786"/>
                  </a:lnTo>
                  <a:lnTo>
                    <a:pt x="26139" y="247993"/>
                  </a:lnTo>
                  <a:lnTo>
                    <a:pt x="11860" y="292735"/>
                  </a:lnTo>
                  <a:lnTo>
                    <a:pt x="3025" y="339647"/>
                  </a:lnTo>
                  <a:lnTo>
                    <a:pt x="0" y="388365"/>
                  </a:lnTo>
                  <a:lnTo>
                    <a:pt x="0" y="5234940"/>
                  </a:lnTo>
                  <a:lnTo>
                    <a:pt x="6364478" y="5234940"/>
                  </a:lnTo>
                  <a:lnTo>
                    <a:pt x="6413196" y="5231914"/>
                  </a:lnTo>
                  <a:lnTo>
                    <a:pt x="6460108" y="5223079"/>
                  </a:lnTo>
                  <a:lnTo>
                    <a:pt x="6504850" y="5208800"/>
                  </a:lnTo>
                  <a:lnTo>
                    <a:pt x="6547057" y="5189440"/>
                  </a:lnTo>
                  <a:lnTo>
                    <a:pt x="6586366" y="5165363"/>
                  </a:lnTo>
                  <a:lnTo>
                    <a:pt x="6622413" y="5136933"/>
                  </a:lnTo>
                  <a:lnTo>
                    <a:pt x="6654834" y="5104515"/>
                  </a:lnTo>
                  <a:lnTo>
                    <a:pt x="6683265" y="5068471"/>
                  </a:lnTo>
                  <a:lnTo>
                    <a:pt x="6707343" y="5029165"/>
                  </a:lnTo>
                  <a:lnTo>
                    <a:pt x="6726704" y="4986963"/>
                  </a:lnTo>
                  <a:lnTo>
                    <a:pt x="6740983" y="4942227"/>
                  </a:lnTo>
                  <a:lnTo>
                    <a:pt x="6749818" y="4895322"/>
                  </a:lnTo>
                  <a:lnTo>
                    <a:pt x="6752844" y="4846612"/>
                  </a:lnTo>
                  <a:lnTo>
                    <a:pt x="675284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18">
              <a:extLst>
                <a:ext uri="{FF2B5EF4-FFF2-40B4-BE49-F238E27FC236}">
                  <a16:creationId xmlns:a16="http://schemas.microsoft.com/office/drawing/2014/main" id="{40DD8A37-0E61-5A56-91D3-D80F8FE08742}"/>
                </a:ext>
              </a:extLst>
            </p:cNvPr>
            <p:cNvSpPr/>
            <p:nvPr/>
          </p:nvSpPr>
          <p:spPr>
            <a:xfrm>
              <a:off x="799337" y="808482"/>
              <a:ext cx="6753225" cy="5234940"/>
            </a:xfrm>
            <a:custGeom>
              <a:avLst/>
              <a:gdLst/>
              <a:ahLst/>
              <a:cxnLst/>
              <a:rect l="l" t="t" r="r" b="b"/>
              <a:pathLst>
                <a:path w="6753225" h="5234940">
                  <a:moveTo>
                    <a:pt x="388327" y="0"/>
                  </a:moveTo>
                  <a:lnTo>
                    <a:pt x="6752844" y="0"/>
                  </a:lnTo>
                  <a:lnTo>
                    <a:pt x="6752844" y="4846612"/>
                  </a:lnTo>
                  <a:lnTo>
                    <a:pt x="6749818" y="4895322"/>
                  </a:lnTo>
                  <a:lnTo>
                    <a:pt x="6740983" y="4942227"/>
                  </a:lnTo>
                  <a:lnTo>
                    <a:pt x="6726704" y="4986963"/>
                  </a:lnTo>
                  <a:lnTo>
                    <a:pt x="6707343" y="5029165"/>
                  </a:lnTo>
                  <a:lnTo>
                    <a:pt x="6683265" y="5068471"/>
                  </a:lnTo>
                  <a:lnTo>
                    <a:pt x="6654834" y="5104515"/>
                  </a:lnTo>
                  <a:lnTo>
                    <a:pt x="6622413" y="5136933"/>
                  </a:lnTo>
                  <a:lnTo>
                    <a:pt x="6586366" y="5165363"/>
                  </a:lnTo>
                  <a:lnTo>
                    <a:pt x="6547057" y="5189440"/>
                  </a:lnTo>
                  <a:lnTo>
                    <a:pt x="6504850" y="5208800"/>
                  </a:lnTo>
                  <a:lnTo>
                    <a:pt x="6460108" y="5223079"/>
                  </a:lnTo>
                  <a:lnTo>
                    <a:pt x="6413196" y="5231914"/>
                  </a:lnTo>
                  <a:lnTo>
                    <a:pt x="6364478" y="5234940"/>
                  </a:lnTo>
                  <a:lnTo>
                    <a:pt x="0" y="5234940"/>
                  </a:lnTo>
                  <a:lnTo>
                    <a:pt x="0" y="388365"/>
                  </a:lnTo>
                  <a:lnTo>
                    <a:pt x="3025" y="339647"/>
                  </a:lnTo>
                  <a:lnTo>
                    <a:pt x="11860" y="292735"/>
                  </a:lnTo>
                  <a:lnTo>
                    <a:pt x="26139" y="247993"/>
                  </a:lnTo>
                  <a:lnTo>
                    <a:pt x="45499" y="205786"/>
                  </a:lnTo>
                  <a:lnTo>
                    <a:pt x="69576" y="166477"/>
                  </a:lnTo>
                  <a:lnTo>
                    <a:pt x="98006" y="130430"/>
                  </a:lnTo>
                  <a:lnTo>
                    <a:pt x="130424" y="98009"/>
                  </a:lnTo>
                  <a:lnTo>
                    <a:pt x="166468" y="69578"/>
                  </a:lnTo>
                  <a:lnTo>
                    <a:pt x="205774" y="45500"/>
                  </a:lnTo>
                  <a:lnTo>
                    <a:pt x="247976" y="26139"/>
                  </a:lnTo>
                  <a:lnTo>
                    <a:pt x="292712" y="11860"/>
                  </a:lnTo>
                  <a:lnTo>
                    <a:pt x="339617" y="3025"/>
                  </a:lnTo>
                  <a:lnTo>
                    <a:pt x="388327" y="0"/>
                  </a:lnTo>
                  <a:close/>
                </a:path>
              </a:pathLst>
            </a:custGeom>
            <a:ln w="19050">
              <a:solidFill>
                <a:srgbClr val="B4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19">
              <a:extLst>
                <a:ext uri="{FF2B5EF4-FFF2-40B4-BE49-F238E27FC236}">
                  <a16:creationId xmlns:a16="http://schemas.microsoft.com/office/drawing/2014/main" id="{FECBE7BF-3EE1-03B6-8723-B92978286ECA}"/>
                </a:ext>
              </a:extLst>
            </p:cNvPr>
            <p:cNvSpPr/>
            <p:nvPr/>
          </p:nvSpPr>
          <p:spPr>
            <a:xfrm>
              <a:off x="1118615" y="1136904"/>
              <a:ext cx="6112764" cy="457657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5117165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35">
            <a:extLst>
              <a:ext uri="{FF2B5EF4-FFF2-40B4-BE49-F238E27FC236}">
                <a16:creationId xmlns:a16="http://schemas.microsoft.com/office/drawing/2014/main" id="{F90BA233-9499-94EE-D5D0-ADAEC1D2B7C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610817" y="1587671"/>
            <a:ext cx="3630510" cy="70339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dirty="0">
                <a:solidFill>
                  <a:schemeClr val="bg1"/>
                </a:solidFill>
              </a:rPr>
              <a:t>SCRAPY</a:t>
            </a:r>
          </a:p>
        </p:txBody>
      </p:sp>
      <p:grpSp>
        <p:nvGrpSpPr>
          <p:cNvPr id="3" name="object 36">
            <a:extLst>
              <a:ext uri="{FF2B5EF4-FFF2-40B4-BE49-F238E27FC236}">
                <a16:creationId xmlns:a16="http://schemas.microsoft.com/office/drawing/2014/main" id="{9140EBF1-C443-97CD-DC06-A78BDDE3E974}"/>
              </a:ext>
            </a:extLst>
          </p:cNvPr>
          <p:cNvGrpSpPr/>
          <p:nvPr/>
        </p:nvGrpSpPr>
        <p:grpSpPr>
          <a:xfrm>
            <a:off x="312516" y="434510"/>
            <a:ext cx="5065642" cy="4463325"/>
            <a:chOff x="697991" y="745223"/>
            <a:chExt cx="6948805" cy="5431155"/>
          </a:xfrm>
        </p:grpSpPr>
        <p:sp>
          <p:nvSpPr>
            <p:cNvPr id="4" name="object 37">
              <a:extLst>
                <a:ext uri="{FF2B5EF4-FFF2-40B4-BE49-F238E27FC236}">
                  <a16:creationId xmlns:a16="http://schemas.microsoft.com/office/drawing/2014/main" id="{E8CCC893-7609-7003-2ACA-3D0B23FEE7E7}"/>
                </a:ext>
              </a:extLst>
            </p:cNvPr>
            <p:cNvSpPr/>
            <p:nvPr/>
          </p:nvSpPr>
          <p:spPr>
            <a:xfrm>
              <a:off x="697991" y="745223"/>
              <a:ext cx="6948678" cy="543077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5" name="object 38">
              <a:extLst>
                <a:ext uri="{FF2B5EF4-FFF2-40B4-BE49-F238E27FC236}">
                  <a16:creationId xmlns:a16="http://schemas.microsoft.com/office/drawing/2014/main" id="{3B7E8788-E96B-1107-B202-7FD1E8293068}"/>
                </a:ext>
              </a:extLst>
            </p:cNvPr>
            <p:cNvSpPr/>
            <p:nvPr/>
          </p:nvSpPr>
          <p:spPr>
            <a:xfrm>
              <a:off x="799337" y="808482"/>
              <a:ext cx="6753225" cy="5234940"/>
            </a:xfrm>
            <a:custGeom>
              <a:avLst/>
              <a:gdLst/>
              <a:ahLst/>
              <a:cxnLst/>
              <a:rect l="l" t="t" r="r" b="b"/>
              <a:pathLst>
                <a:path w="6753225" h="5234940">
                  <a:moveTo>
                    <a:pt x="6752844" y="0"/>
                  </a:moveTo>
                  <a:lnTo>
                    <a:pt x="388327" y="0"/>
                  </a:lnTo>
                  <a:lnTo>
                    <a:pt x="339617" y="3025"/>
                  </a:lnTo>
                  <a:lnTo>
                    <a:pt x="292712" y="11860"/>
                  </a:lnTo>
                  <a:lnTo>
                    <a:pt x="247976" y="26139"/>
                  </a:lnTo>
                  <a:lnTo>
                    <a:pt x="205774" y="45500"/>
                  </a:lnTo>
                  <a:lnTo>
                    <a:pt x="166468" y="69578"/>
                  </a:lnTo>
                  <a:lnTo>
                    <a:pt x="130424" y="98009"/>
                  </a:lnTo>
                  <a:lnTo>
                    <a:pt x="98006" y="130430"/>
                  </a:lnTo>
                  <a:lnTo>
                    <a:pt x="69576" y="166477"/>
                  </a:lnTo>
                  <a:lnTo>
                    <a:pt x="45499" y="205786"/>
                  </a:lnTo>
                  <a:lnTo>
                    <a:pt x="26139" y="247993"/>
                  </a:lnTo>
                  <a:lnTo>
                    <a:pt x="11860" y="292735"/>
                  </a:lnTo>
                  <a:lnTo>
                    <a:pt x="3025" y="339647"/>
                  </a:lnTo>
                  <a:lnTo>
                    <a:pt x="0" y="388365"/>
                  </a:lnTo>
                  <a:lnTo>
                    <a:pt x="0" y="5234940"/>
                  </a:lnTo>
                  <a:lnTo>
                    <a:pt x="6364478" y="5234940"/>
                  </a:lnTo>
                  <a:lnTo>
                    <a:pt x="6413196" y="5231914"/>
                  </a:lnTo>
                  <a:lnTo>
                    <a:pt x="6460108" y="5223079"/>
                  </a:lnTo>
                  <a:lnTo>
                    <a:pt x="6504850" y="5208800"/>
                  </a:lnTo>
                  <a:lnTo>
                    <a:pt x="6547057" y="5189440"/>
                  </a:lnTo>
                  <a:lnTo>
                    <a:pt x="6586366" y="5165363"/>
                  </a:lnTo>
                  <a:lnTo>
                    <a:pt x="6622413" y="5136933"/>
                  </a:lnTo>
                  <a:lnTo>
                    <a:pt x="6654834" y="5104515"/>
                  </a:lnTo>
                  <a:lnTo>
                    <a:pt x="6683265" y="5068471"/>
                  </a:lnTo>
                  <a:lnTo>
                    <a:pt x="6707343" y="5029165"/>
                  </a:lnTo>
                  <a:lnTo>
                    <a:pt x="6726704" y="4986963"/>
                  </a:lnTo>
                  <a:lnTo>
                    <a:pt x="6740983" y="4942227"/>
                  </a:lnTo>
                  <a:lnTo>
                    <a:pt x="6749818" y="4895322"/>
                  </a:lnTo>
                  <a:lnTo>
                    <a:pt x="6752844" y="4846612"/>
                  </a:lnTo>
                  <a:lnTo>
                    <a:pt x="675284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6" name="object 39">
              <a:extLst>
                <a:ext uri="{FF2B5EF4-FFF2-40B4-BE49-F238E27FC236}">
                  <a16:creationId xmlns:a16="http://schemas.microsoft.com/office/drawing/2014/main" id="{F59E2DB5-EB8D-5D18-772D-15C77AA869A3}"/>
                </a:ext>
              </a:extLst>
            </p:cNvPr>
            <p:cNvSpPr/>
            <p:nvPr/>
          </p:nvSpPr>
          <p:spPr>
            <a:xfrm>
              <a:off x="799337" y="808482"/>
              <a:ext cx="6753225" cy="5234940"/>
            </a:xfrm>
            <a:custGeom>
              <a:avLst/>
              <a:gdLst/>
              <a:ahLst/>
              <a:cxnLst/>
              <a:rect l="l" t="t" r="r" b="b"/>
              <a:pathLst>
                <a:path w="6753225" h="5234940">
                  <a:moveTo>
                    <a:pt x="388327" y="0"/>
                  </a:moveTo>
                  <a:lnTo>
                    <a:pt x="6752844" y="0"/>
                  </a:lnTo>
                  <a:lnTo>
                    <a:pt x="6752844" y="4846612"/>
                  </a:lnTo>
                  <a:lnTo>
                    <a:pt x="6749818" y="4895322"/>
                  </a:lnTo>
                  <a:lnTo>
                    <a:pt x="6740983" y="4942227"/>
                  </a:lnTo>
                  <a:lnTo>
                    <a:pt x="6726704" y="4986963"/>
                  </a:lnTo>
                  <a:lnTo>
                    <a:pt x="6707343" y="5029165"/>
                  </a:lnTo>
                  <a:lnTo>
                    <a:pt x="6683265" y="5068471"/>
                  </a:lnTo>
                  <a:lnTo>
                    <a:pt x="6654834" y="5104515"/>
                  </a:lnTo>
                  <a:lnTo>
                    <a:pt x="6622413" y="5136933"/>
                  </a:lnTo>
                  <a:lnTo>
                    <a:pt x="6586366" y="5165363"/>
                  </a:lnTo>
                  <a:lnTo>
                    <a:pt x="6547057" y="5189440"/>
                  </a:lnTo>
                  <a:lnTo>
                    <a:pt x="6504850" y="5208800"/>
                  </a:lnTo>
                  <a:lnTo>
                    <a:pt x="6460108" y="5223079"/>
                  </a:lnTo>
                  <a:lnTo>
                    <a:pt x="6413196" y="5231914"/>
                  </a:lnTo>
                  <a:lnTo>
                    <a:pt x="6364478" y="5234940"/>
                  </a:lnTo>
                  <a:lnTo>
                    <a:pt x="0" y="5234940"/>
                  </a:lnTo>
                  <a:lnTo>
                    <a:pt x="0" y="388365"/>
                  </a:lnTo>
                  <a:lnTo>
                    <a:pt x="3025" y="339647"/>
                  </a:lnTo>
                  <a:lnTo>
                    <a:pt x="11860" y="292735"/>
                  </a:lnTo>
                  <a:lnTo>
                    <a:pt x="26139" y="247993"/>
                  </a:lnTo>
                  <a:lnTo>
                    <a:pt x="45499" y="205786"/>
                  </a:lnTo>
                  <a:lnTo>
                    <a:pt x="69576" y="166477"/>
                  </a:lnTo>
                  <a:lnTo>
                    <a:pt x="98006" y="130430"/>
                  </a:lnTo>
                  <a:lnTo>
                    <a:pt x="130424" y="98009"/>
                  </a:lnTo>
                  <a:lnTo>
                    <a:pt x="166468" y="69578"/>
                  </a:lnTo>
                  <a:lnTo>
                    <a:pt x="205774" y="45500"/>
                  </a:lnTo>
                  <a:lnTo>
                    <a:pt x="247976" y="26139"/>
                  </a:lnTo>
                  <a:lnTo>
                    <a:pt x="292712" y="11860"/>
                  </a:lnTo>
                  <a:lnTo>
                    <a:pt x="339617" y="3025"/>
                  </a:lnTo>
                  <a:lnTo>
                    <a:pt x="388327" y="0"/>
                  </a:lnTo>
                  <a:close/>
                </a:path>
              </a:pathLst>
            </a:custGeom>
            <a:ln w="19050">
              <a:solidFill>
                <a:srgbClr val="3C96DE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7" name="object 40">
              <a:extLst>
                <a:ext uri="{FF2B5EF4-FFF2-40B4-BE49-F238E27FC236}">
                  <a16:creationId xmlns:a16="http://schemas.microsoft.com/office/drawing/2014/main" id="{0F147B71-CB85-D9FA-3AAD-D9089599BC57}"/>
                </a:ext>
              </a:extLst>
            </p:cNvPr>
            <p:cNvSpPr/>
            <p:nvPr/>
          </p:nvSpPr>
          <p:spPr>
            <a:xfrm>
              <a:off x="1118615" y="1528572"/>
              <a:ext cx="6112764" cy="379475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srgbClr val="FF0000"/>
                </a:solidFill>
              </a:endParaRPr>
            </a:p>
          </p:txBody>
        </p:sp>
      </p:grpSp>
      <p:sp>
        <p:nvSpPr>
          <p:cNvPr id="8" name="object 41">
            <a:extLst>
              <a:ext uri="{FF2B5EF4-FFF2-40B4-BE49-F238E27FC236}">
                <a16:creationId xmlns:a16="http://schemas.microsoft.com/office/drawing/2014/main" id="{187497BC-ED45-8AB6-E4D7-CEF5033B67C6}"/>
              </a:ext>
            </a:extLst>
          </p:cNvPr>
          <p:cNvSpPr txBox="1"/>
          <p:nvPr/>
        </p:nvSpPr>
        <p:spPr>
          <a:xfrm>
            <a:off x="1073578" y="4285752"/>
            <a:ext cx="3776214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u="heavy" spc="-25" dirty="0">
                <a:solidFill>
                  <a:srgbClr val="FF0000"/>
                </a:solidFill>
                <a:uFill>
                  <a:solidFill>
                    <a:srgbClr val="006FC0"/>
                  </a:solidFill>
                </a:uFill>
                <a:latin typeface="Arial"/>
                <a:cs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https://scrapy.org/</a:t>
            </a:r>
            <a:endParaRPr sz="1800" dirty="0">
              <a:solidFill>
                <a:srgbClr val="FF0000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414950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34">
            <a:extLst>
              <a:ext uri="{FF2B5EF4-FFF2-40B4-BE49-F238E27FC236}">
                <a16:creationId xmlns:a16="http://schemas.microsoft.com/office/drawing/2014/main" id="{1913F74E-2713-2255-C103-0D2349DD5887}"/>
              </a:ext>
            </a:extLst>
          </p:cNvPr>
          <p:cNvSpPr txBox="1"/>
          <p:nvPr/>
        </p:nvSpPr>
        <p:spPr>
          <a:xfrm>
            <a:off x="2111368" y="3947541"/>
            <a:ext cx="5803907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dirty="0">
                <a:solidFill>
                  <a:schemeClr val="bg1"/>
                </a:solidFill>
                <a:latin typeface="Arial"/>
                <a:cs typeface="Arial"/>
              </a:rPr>
              <a:t>PROWEBSCRAPER</a:t>
            </a:r>
          </a:p>
        </p:txBody>
      </p:sp>
      <p:grpSp>
        <p:nvGrpSpPr>
          <p:cNvPr id="10" name="object 35">
            <a:extLst>
              <a:ext uri="{FF2B5EF4-FFF2-40B4-BE49-F238E27FC236}">
                <a16:creationId xmlns:a16="http://schemas.microsoft.com/office/drawing/2014/main" id="{3FC11E91-8E5B-0A36-FBB5-153D7A132575}"/>
              </a:ext>
            </a:extLst>
          </p:cNvPr>
          <p:cNvGrpSpPr/>
          <p:nvPr/>
        </p:nvGrpSpPr>
        <p:grpSpPr>
          <a:xfrm>
            <a:off x="0" y="65659"/>
            <a:ext cx="8981954" cy="3794125"/>
            <a:chOff x="566927" y="577595"/>
            <a:chExt cx="11075670" cy="3794125"/>
          </a:xfrm>
        </p:grpSpPr>
        <p:sp>
          <p:nvSpPr>
            <p:cNvPr id="11" name="object 36">
              <a:extLst>
                <a:ext uri="{FF2B5EF4-FFF2-40B4-BE49-F238E27FC236}">
                  <a16:creationId xmlns:a16="http://schemas.microsoft.com/office/drawing/2014/main" id="{C510D16C-368B-F1B1-9A39-BCC72D35CBDF}"/>
                </a:ext>
              </a:extLst>
            </p:cNvPr>
            <p:cNvSpPr/>
            <p:nvPr/>
          </p:nvSpPr>
          <p:spPr>
            <a:xfrm>
              <a:off x="566927" y="577595"/>
              <a:ext cx="11075670" cy="379399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12" name="object 37">
              <a:extLst>
                <a:ext uri="{FF2B5EF4-FFF2-40B4-BE49-F238E27FC236}">
                  <a16:creationId xmlns:a16="http://schemas.microsoft.com/office/drawing/2014/main" id="{919DA14D-76D0-AE94-02B9-378D8F670B49}"/>
                </a:ext>
              </a:extLst>
            </p:cNvPr>
            <p:cNvSpPr/>
            <p:nvPr/>
          </p:nvSpPr>
          <p:spPr>
            <a:xfrm>
              <a:off x="668273" y="640841"/>
              <a:ext cx="10880090" cy="3598545"/>
            </a:xfrm>
            <a:custGeom>
              <a:avLst/>
              <a:gdLst/>
              <a:ahLst/>
              <a:cxnLst/>
              <a:rect l="l" t="t" r="r" b="b"/>
              <a:pathLst>
                <a:path w="10880090" h="3598545">
                  <a:moveTo>
                    <a:pt x="10879836" y="0"/>
                  </a:moveTo>
                  <a:lnTo>
                    <a:pt x="342874" y="0"/>
                  </a:lnTo>
                  <a:lnTo>
                    <a:pt x="296347" y="3130"/>
                  </a:lnTo>
                  <a:lnTo>
                    <a:pt x="251723" y="12250"/>
                  </a:lnTo>
                  <a:lnTo>
                    <a:pt x="209410" y="26949"/>
                  </a:lnTo>
                  <a:lnTo>
                    <a:pt x="169816" y="46820"/>
                  </a:lnTo>
                  <a:lnTo>
                    <a:pt x="133351" y="71454"/>
                  </a:lnTo>
                  <a:lnTo>
                    <a:pt x="100423" y="100441"/>
                  </a:lnTo>
                  <a:lnTo>
                    <a:pt x="71440" y="133373"/>
                  </a:lnTo>
                  <a:lnTo>
                    <a:pt x="46811" y="169841"/>
                  </a:lnTo>
                  <a:lnTo>
                    <a:pt x="26944" y="209436"/>
                  </a:lnTo>
                  <a:lnTo>
                    <a:pt x="12247" y="251751"/>
                  </a:lnTo>
                  <a:lnTo>
                    <a:pt x="3129" y="296375"/>
                  </a:lnTo>
                  <a:lnTo>
                    <a:pt x="0" y="342900"/>
                  </a:lnTo>
                  <a:lnTo>
                    <a:pt x="0" y="3598164"/>
                  </a:lnTo>
                  <a:lnTo>
                    <a:pt x="10536936" y="3598164"/>
                  </a:lnTo>
                  <a:lnTo>
                    <a:pt x="10583460" y="3595033"/>
                  </a:lnTo>
                  <a:lnTo>
                    <a:pt x="10628084" y="3585913"/>
                  </a:lnTo>
                  <a:lnTo>
                    <a:pt x="10670399" y="3571214"/>
                  </a:lnTo>
                  <a:lnTo>
                    <a:pt x="10709994" y="3551343"/>
                  </a:lnTo>
                  <a:lnTo>
                    <a:pt x="10746462" y="3526709"/>
                  </a:lnTo>
                  <a:lnTo>
                    <a:pt x="10779394" y="3497722"/>
                  </a:lnTo>
                  <a:lnTo>
                    <a:pt x="10808381" y="3464790"/>
                  </a:lnTo>
                  <a:lnTo>
                    <a:pt x="10833015" y="3428322"/>
                  </a:lnTo>
                  <a:lnTo>
                    <a:pt x="10852886" y="3388727"/>
                  </a:lnTo>
                  <a:lnTo>
                    <a:pt x="10867585" y="3346412"/>
                  </a:lnTo>
                  <a:lnTo>
                    <a:pt x="10876705" y="3301788"/>
                  </a:lnTo>
                  <a:lnTo>
                    <a:pt x="10879836" y="3255264"/>
                  </a:lnTo>
                  <a:lnTo>
                    <a:pt x="1087983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13" name="object 38">
              <a:extLst>
                <a:ext uri="{FF2B5EF4-FFF2-40B4-BE49-F238E27FC236}">
                  <a16:creationId xmlns:a16="http://schemas.microsoft.com/office/drawing/2014/main" id="{2132CE9E-15E7-5972-5E5B-397D5A8C2B2C}"/>
                </a:ext>
              </a:extLst>
            </p:cNvPr>
            <p:cNvSpPr/>
            <p:nvPr/>
          </p:nvSpPr>
          <p:spPr>
            <a:xfrm>
              <a:off x="668273" y="640841"/>
              <a:ext cx="10880090" cy="3598545"/>
            </a:xfrm>
            <a:custGeom>
              <a:avLst/>
              <a:gdLst/>
              <a:ahLst/>
              <a:cxnLst/>
              <a:rect l="l" t="t" r="r" b="b"/>
              <a:pathLst>
                <a:path w="10880090" h="3598545">
                  <a:moveTo>
                    <a:pt x="342874" y="0"/>
                  </a:moveTo>
                  <a:lnTo>
                    <a:pt x="10879836" y="0"/>
                  </a:lnTo>
                  <a:lnTo>
                    <a:pt x="10879836" y="3255264"/>
                  </a:lnTo>
                  <a:lnTo>
                    <a:pt x="10876705" y="3301788"/>
                  </a:lnTo>
                  <a:lnTo>
                    <a:pt x="10867585" y="3346412"/>
                  </a:lnTo>
                  <a:lnTo>
                    <a:pt x="10852886" y="3388727"/>
                  </a:lnTo>
                  <a:lnTo>
                    <a:pt x="10833015" y="3428322"/>
                  </a:lnTo>
                  <a:lnTo>
                    <a:pt x="10808381" y="3464790"/>
                  </a:lnTo>
                  <a:lnTo>
                    <a:pt x="10779394" y="3497722"/>
                  </a:lnTo>
                  <a:lnTo>
                    <a:pt x="10746462" y="3526709"/>
                  </a:lnTo>
                  <a:lnTo>
                    <a:pt x="10709994" y="3551343"/>
                  </a:lnTo>
                  <a:lnTo>
                    <a:pt x="10670399" y="3571214"/>
                  </a:lnTo>
                  <a:lnTo>
                    <a:pt x="10628084" y="3585913"/>
                  </a:lnTo>
                  <a:lnTo>
                    <a:pt x="10583460" y="3595033"/>
                  </a:lnTo>
                  <a:lnTo>
                    <a:pt x="10536936" y="3598164"/>
                  </a:lnTo>
                  <a:lnTo>
                    <a:pt x="0" y="3598164"/>
                  </a:lnTo>
                  <a:lnTo>
                    <a:pt x="0" y="342900"/>
                  </a:lnTo>
                  <a:lnTo>
                    <a:pt x="3129" y="296375"/>
                  </a:lnTo>
                  <a:lnTo>
                    <a:pt x="12247" y="251751"/>
                  </a:lnTo>
                  <a:lnTo>
                    <a:pt x="26944" y="209436"/>
                  </a:lnTo>
                  <a:lnTo>
                    <a:pt x="46811" y="169841"/>
                  </a:lnTo>
                  <a:lnTo>
                    <a:pt x="71440" y="133373"/>
                  </a:lnTo>
                  <a:lnTo>
                    <a:pt x="100423" y="100441"/>
                  </a:lnTo>
                  <a:lnTo>
                    <a:pt x="133351" y="71454"/>
                  </a:lnTo>
                  <a:lnTo>
                    <a:pt x="169816" y="46820"/>
                  </a:lnTo>
                  <a:lnTo>
                    <a:pt x="209410" y="26949"/>
                  </a:lnTo>
                  <a:lnTo>
                    <a:pt x="251723" y="12250"/>
                  </a:lnTo>
                  <a:lnTo>
                    <a:pt x="296347" y="3130"/>
                  </a:lnTo>
                  <a:lnTo>
                    <a:pt x="342874" y="0"/>
                  </a:lnTo>
                  <a:close/>
                </a:path>
              </a:pathLst>
            </a:custGeom>
            <a:ln w="19050">
              <a:solidFill>
                <a:srgbClr val="3C96DE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14" name="object 39">
              <a:extLst>
                <a:ext uri="{FF2B5EF4-FFF2-40B4-BE49-F238E27FC236}">
                  <a16:creationId xmlns:a16="http://schemas.microsoft.com/office/drawing/2014/main" id="{BC6FBC21-368E-BD93-FCED-2F5A5D0CA86C}"/>
                </a:ext>
              </a:extLst>
            </p:cNvPr>
            <p:cNvSpPr/>
            <p:nvPr/>
          </p:nvSpPr>
          <p:spPr>
            <a:xfrm>
              <a:off x="2058924" y="950975"/>
              <a:ext cx="8097011" cy="297637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schemeClr val="tx1"/>
                </a:solidFill>
              </a:endParaRPr>
            </a:p>
          </p:txBody>
        </p:sp>
      </p:grpSp>
      <p:sp>
        <p:nvSpPr>
          <p:cNvPr id="15" name="object 40">
            <a:extLst>
              <a:ext uri="{FF2B5EF4-FFF2-40B4-BE49-F238E27FC236}">
                <a16:creationId xmlns:a16="http://schemas.microsoft.com/office/drawing/2014/main" id="{8CCE1067-6392-D21E-D9B6-71E62DB66441}"/>
              </a:ext>
            </a:extLst>
          </p:cNvPr>
          <p:cNvSpPr txBox="1"/>
          <p:nvPr/>
        </p:nvSpPr>
        <p:spPr>
          <a:xfrm>
            <a:off x="2497328" y="3411856"/>
            <a:ext cx="26041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u="heavy" spc="-60" dirty="0">
                <a:solidFill>
                  <a:schemeClr val="tx1"/>
                </a:solidFill>
                <a:uFill>
                  <a:solidFill>
                    <a:srgbClr val="006FC0"/>
                  </a:solidFill>
                </a:uFill>
                <a:latin typeface="Arial"/>
                <a:cs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https://prowebscraper.com/</a:t>
            </a:r>
            <a:endParaRPr sz="1800">
              <a:solidFill>
                <a:schemeClr val="tx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945001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CFFCD9B-A246-8CB9-634B-27BEE4A1B2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920" y="258837"/>
            <a:ext cx="8188960" cy="462582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34">
            <a:extLst>
              <a:ext uri="{FF2B5EF4-FFF2-40B4-BE49-F238E27FC236}">
                <a16:creationId xmlns:a16="http://schemas.microsoft.com/office/drawing/2014/main" id="{8FB9622E-C81F-A35A-936D-B0F819770EAD}"/>
              </a:ext>
            </a:extLst>
          </p:cNvPr>
          <p:cNvSpPr txBox="1"/>
          <p:nvPr/>
        </p:nvSpPr>
        <p:spPr>
          <a:xfrm>
            <a:off x="3040697" y="4020126"/>
            <a:ext cx="4360228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dirty="0">
                <a:solidFill>
                  <a:schemeClr val="bg1"/>
                </a:solidFill>
                <a:latin typeface="Arial"/>
                <a:cs typeface="Arial"/>
              </a:rPr>
              <a:t>SCRAPERAPI</a:t>
            </a:r>
          </a:p>
        </p:txBody>
      </p:sp>
      <p:grpSp>
        <p:nvGrpSpPr>
          <p:cNvPr id="3" name="object 35">
            <a:extLst>
              <a:ext uri="{FF2B5EF4-FFF2-40B4-BE49-F238E27FC236}">
                <a16:creationId xmlns:a16="http://schemas.microsoft.com/office/drawing/2014/main" id="{22B1350B-F2DC-A0CD-353C-B2275154B3D4}"/>
              </a:ext>
            </a:extLst>
          </p:cNvPr>
          <p:cNvGrpSpPr/>
          <p:nvPr/>
        </p:nvGrpSpPr>
        <p:grpSpPr>
          <a:xfrm>
            <a:off x="150470" y="162882"/>
            <a:ext cx="8796759" cy="3794125"/>
            <a:chOff x="566927" y="577595"/>
            <a:chExt cx="11075670" cy="3794125"/>
          </a:xfrm>
        </p:grpSpPr>
        <p:sp>
          <p:nvSpPr>
            <p:cNvPr id="4" name="object 36">
              <a:extLst>
                <a:ext uri="{FF2B5EF4-FFF2-40B4-BE49-F238E27FC236}">
                  <a16:creationId xmlns:a16="http://schemas.microsoft.com/office/drawing/2014/main" id="{D24620B7-79F3-B638-73CE-AEE07E09EE9D}"/>
                </a:ext>
              </a:extLst>
            </p:cNvPr>
            <p:cNvSpPr/>
            <p:nvPr/>
          </p:nvSpPr>
          <p:spPr>
            <a:xfrm>
              <a:off x="566927" y="577595"/>
              <a:ext cx="11075670" cy="379399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5" name="object 37">
              <a:extLst>
                <a:ext uri="{FF2B5EF4-FFF2-40B4-BE49-F238E27FC236}">
                  <a16:creationId xmlns:a16="http://schemas.microsoft.com/office/drawing/2014/main" id="{124BA52C-77BE-05EC-455B-A75C45DA7F59}"/>
                </a:ext>
              </a:extLst>
            </p:cNvPr>
            <p:cNvSpPr/>
            <p:nvPr/>
          </p:nvSpPr>
          <p:spPr>
            <a:xfrm>
              <a:off x="668273" y="640841"/>
              <a:ext cx="10880090" cy="3598545"/>
            </a:xfrm>
            <a:custGeom>
              <a:avLst/>
              <a:gdLst/>
              <a:ahLst/>
              <a:cxnLst/>
              <a:rect l="l" t="t" r="r" b="b"/>
              <a:pathLst>
                <a:path w="10880090" h="3598545">
                  <a:moveTo>
                    <a:pt x="10879836" y="0"/>
                  </a:moveTo>
                  <a:lnTo>
                    <a:pt x="342874" y="0"/>
                  </a:lnTo>
                  <a:lnTo>
                    <a:pt x="296347" y="3130"/>
                  </a:lnTo>
                  <a:lnTo>
                    <a:pt x="251723" y="12250"/>
                  </a:lnTo>
                  <a:lnTo>
                    <a:pt x="209410" y="26949"/>
                  </a:lnTo>
                  <a:lnTo>
                    <a:pt x="169816" y="46820"/>
                  </a:lnTo>
                  <a:lnTo>
                    <a:pt x="133351" y="71454"/>
                  </a:lnTo>
                  <a:lnTo>
                    <a:pt x="100423" y="100441"/>
                  </a:lnTo>
                  <a:lnTo>
                    <a:pt x="71440" y="133373"/>
                  </a:lnTo>
                  <a:lnTo>
                    <a:pt x="46811" y="169841"/>
                  </a:lnTo>
                  <a:lnTo>
                    <a:pt x="26944" y="209436"/>
                  </a:lnTo>
                  <a:lnTo>
                    <a:pt x="12247" y="251751"/>
                  </a:lnTo>
                  <a:lnTo>
                    <a:pt x="3129" y="296375"/>
                  </a:lnTo>
                  <a:lnTo>
                    <a:pt x="0" y="342900"/>
                  </a:lnTo>
                  <a:lnTo>
                    <a:pt x="0" y="3598164"/>
                  </a:lnTo>
                  <a:lnTo>
                    <a:pt x="10536936" y="3598164"/>
                  </a:lnTo>
                  <a:lnTo>
                    <a:pt x="10583460" y="3595033"/>
                  </a:lnTo>
                  <a:lnTo>
                    <a:pt x="10628084" y="3585913"/>
                  </a:lnTo>
                  <a:lnTo>
                    <a:pt x="10670399" y="3571214"/>
                  </a:lnTo>
                  <a:lnTo>
                    <a:pt x="10709994" y="3551343"/>
                  </a:lnTo>
                  <a:lnTo>
                    <a:pt x="10746462" y="3526709"/>
                  </a:lnTo>
                  <a:lnTo>
                    <a:pt x="10779394" y="3497722"/>
                  </a:lnTo>
                  <a:lnTo>
                    <a:pt x="10808381" y="3464790"/>
                  </a:lnTo>
                  <a:lnTo>
                    <a:pt x="10833015" y="3428322"/>
                  </a:lnTo>
                  <a:lnTo>
                    <a:pt x="10852886" y="3388727"/>
                  </a:lnTo>
                  <a:lnTo>
                    <a:pt x="10867585" y="3346412"/>
                  </a:lnTo>
                  <a:lnTo>
                    <a:pt x="10876705" y="3301788"/>
                  </a:lnTo>
                  <a:lnTo>
                    <a:pt x="10879836" y="3255264"/>
                  </a:lnTo>
                  <a:lnTo>
                    <a:pt x="1087983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6" name="object 38">
              <a:extLst>
                <a:ext uri="{FF2B5EF4-FFF2-40B4-BE49-F238E27FC236}">
                  <a16:creationId xmlns:a16="http://schemas.microsoft.com/office/drawing/2014/main" id="{6232D16E-2560-904D-D139-C14304841189}"/>
                </a:ext>
              </a:extLst>
            </p:cNvPr>
            <p:cNvSpPr/>
            <p:nvPr/>
          </p:nvSpPr>
          <p:spPr>
            <a:xfrm>
              <a:off x="668273" y="640841"/>
              <a:ext cx="10880090" cy="3598545"/>
            </a:xfrm>
            <a:custGeom>
              <a:avLst/>
              <a:gdLst/>
              <a:ahLst/>
              <a:cxnLst/>
              <a:rect l="l" t="t" r="r" b="b"/>
              <a:pathLst>
                <a:path w="10880090" h="3598545">
                  <a:moveTo>
                    <a:pt x="342874" y="0"/>
                  </a:moveTo>
                  <a:lnTo>
                    <a:pt x="10879836" y="0"/>
                  </a:lnTo>
                  <a:lnTo>
                    <a:pt x="10879836" y="3255264"/>
                  </a:lnTo>
                  <a:lnTo>
                    <a:pt x="10876705" y="3301788"/>
                  </a:lnTo>
                  <a:lnTo>
                    <a:pt x="10867585" y="3346412"/>
                  </a:lnTo>
                  <a:lnTo>
                    <a:pt x="10852886" y="3388727"/>
                  </a:lnTo>
                  <a:lnTo>
                    <a:pt x="10833015" y="3428322"/>
                  </a:lnTo>
                  <a:lnTo>
                    <a:pt x="10808381" y="3464790"/>
                  </a:lnTo>
                  <a:lnTo>
                    <a:pt x="10779394" y="3497722"/>
                  </a:lnTo>
                  <a:lnTo>
                    <a:pt x="10746462" y="3526709"/>
                  </a:lnTo>
                  <a:lnTo>
                    <a:pt x="10709994" y="3551343"/>
                  </a:lnTo>
                  <a:lnTo>
                    <a:pt x="10670399" y="3571214"/>
                  </a:lnTo>
                  <a:lnTo>
                    <a:pt x="10628084" y="3585913"/>
                  </a:lnTo>
                  <a:lnTo>
                    <a:pt x="10583460" y="3595033"/>
                  </a:lnTo>
                  <a:lnTo>
                    <a:pt x="10536936" y="3598164"/>
                  </a:lnTo>
                  <a:lnTo>
                    <a:pt x="0" y="3598164"/>
                  </a:lnTo>
                  <a:lnTo>
                    <a:pt x="0" y="342900"/>
                  </a:lnTo>
                  <a:lnTo>
                    <a:pt x="3129" y="296375"/>
                  </a:lnTo>
                  <a:lnTo>
                    <a:pt x="12247" y="251751"/>
                  </a:lnTo>
                  <a:lnTo>
                    <a:pt x="26944" y="209436"/>
                  </a:lnTo>
                  <a:lnTo>
                    <a:pt x="46811" y="169841"/>
                  </a:lnTo>
                  <a:lnTo>
                    <a:pt x="71440" y="133373"/>
                  </a:lnTo>
                  <a:lnTo>
                    <a:pt x="100423" y="100441"/>
                  </a:lnTo>
                  <a:lnTo>
                    <a:pt x="133351" y="71454"/>
                  </a:lnTo>
                  <a:lnTo>
                    <a:pt x="169816" y="46820"/>
                  </a:lnTo>
                  <a:lnTo>
                    <a:pt x="209410" y="26949"/>
                  </a:lnTo>
                  <a:lnTo>
                    <a:pt x="251723" y="12250"/>
                  </a:lnTo>
                  <a:lnTo>
                    <a:pt x="296347" y="3130"/>
                  </a:lnTo>
                  <a:lnTo>
                    <a:pt x="342874" y="0"/>
                  </a:lnTo>
                  <a:close/>
                </a:path>
              </a:pathLst>
            </a:custGeom>
            <a:ln w="19050">
              <a:solidFill>
                <a:srgbClr val="3C96DE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7" name="object 39">
              <a:extLst>
                <a:ext uri="{FF2B5EF4-FFF2-40B4-BE49-F238E27FC236}">
                  <a16:creationId xmlns:a16="http://schemas.microsoft.com/office/drawing/2014/main" id="{350E720C-E24C-3D34-5C67-27C31DABCF8D}"/>
                </a:ext>
              </a:extLst>
            </p:cNvPr>
            <p:cNvSpPr/>
            <p:nvPr/>
          </p:nvSpPr>
          <p:spPr>
            <a:xfrm>
              <a:off x="2340863" y="950975"/>
              <a:ext cx="7533132" cy="297637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schemeClr val="tx1"/>
                </a:solidFill>
              </a:endParaRPr>
            </a:p>
          </p:txBody>
        </p:sp>
      </p:grpSp>
      <p:sp>
        <p:nvSpPr>
          <p:cNvPr id="8" name="object 40">
            <a:extLst>
              <a:ext uri="{FF2B5EF4-FFF2-40B4-BE49-F238E27FC236}">
                <a16:creationId xmlns:a16="http://schemas.microsoft.com/office/drawing/2014/main" id="{F0E3D006-5F1F-48BB-2AEB-E480E66B5A9A}"/>
              </a:ext>
            </a:extLst>
          </p:cNvPr>
          <p:cNvSpPr txBox="1"/>
          <p:nvPr/>
        </p:nvSpPr>
        <p:spPr>
          <a:xfrm>
            <a:off x="3205480" y="3279018"/>
            <a:ext cx="27254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u="heavy" spc="-55" dirty="0">
                <a:solidFill>
                  <a:schemeClr val="tx1"/>
                </a:solidFill>
                <a:uFill>
                  <a:solidFill>
                    <a:srgbClr val="006FC0"/>
                  </a:solidFill>
                </a:uFill>
                <a:latin typeface="Arial"/>
                <a:cs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https://www.scraperapi.com/</a:t>
            </a:r>
            <a:endParaRPr sz="1800" dirty="0">
              <a:solidFill>
                <a:schemeClr val="tx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890751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5">
            <a:extLst>
              <a:ext uri="{FF2B5EF4-FFF2-40B4-BE49-F238E27FC236}">
                <a16:creationId xmlns:a16="http://schemas.microsoft.com/office/drawing/2014/main" id="{75A97DDE-5C36-FF16-54E5-1C53953C855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89358" y="1899082"/>
            <a:ext cx="8654642" cy="1532471"/>
          </a:xfrm>
          <a:prstGeom prst="rect">
            <a:avLst/>
          </a:prstGeom>
        </p:spPr>
        <p:txBody>
          <a:bodyPr vert="horz" wrap="square" lIns="0" tIns="95250" rIns="0" bIns="0" rtlCol="0">
            <a:spAutoFit/>
          </a:bodyPr>
          <a:lstStyle/>
          <a:p>
            <a:pPr marL="12700" marR="5080">
              <a:lnSpc>
                <a:spcPts val="5190"/>
              </a:lnSpc>
              <a:spcBef>
                <a:spcPts val="750"/>
              </a:spcBef>
            </a:pPr>
            <a:r>
              <a:rPr sz="6000" dirty="0"/>
              <a:t>WHAT ABOUT  DATABASES?</a:t>
            </a:r>
          </a:p>
        </p:txBody>
      </p:sp>
    </p:spTree>
    <p:extLst>
      <p:ext uri="{BB962C8B-B14F-4D97-AF65-F5344CB8AC3E}">
        <p14:creationId xmlns:p14="http://schemas.microsoft.com/office/powerpoint/2010/main" val="26024762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34">
            <a:extLst>
              <a:ext uri="{FF2B5EF4-FFF2-40B4-BE49-F238E27FC236}">
                <a16:creationId xmlns:a16="http://schemas.microsoft.com/office/drawing/2014/main" id="{19C88D5A-A544-FFD3-C151-FB685419CD22}"/>
              </a:ext>
            </a:extLst>
          </p:cNvPr>
          <p:cNvSpPr txBox="1"/>
          <p:nvPr/>
        </p:nvSpPr>
        <p:spPr>
          <a:xfrm>
            <a:off x="235745" y="3819495"/>
            <a:ext cx="8237004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dirty="0">
                <a:solidFill>
                  <a:srgbClr val="FFFFFF"/>
                </a:solidFill>
                <a:latin typeface="Arial"/>
                <a:cs typeface="Arial"/>
              </a:rPr>
              <a:t>PYTHON DATABASE API</a:t>
            </a:r>
            <a:endParaRPr sz="4800" dirty="0">
              <a:latin typeface="Arial"/>
              <a:cs typeface="Arial"/>
            </a:endParaRPr>
          </a:p>
        </p:txBody>
      </p:sp>
      <p:grpSp>
        <p:nvGrpSpPr>
          <p:cNvPr id="3" name="object 35">
            <a:extLst>
              <a:ext uri="{FF2B5EF4-FFF2-40B4-BE49-F238E27FC236}">
                <a16:creationId xmlns:a16="http://schemas.microsoft.com/office/drawing/2014/main" id="{66C52ADB-032E-D63F-CC18-E0CC04B2DD07}"/>
              </a:ext>
            </a:extLst>
          </p:cNvPr>
          <p:cNvGrpSpPr/>
          <p:nvPr/>
        </p:nvGrpSpPr>
        <p:grpSpPr>
          <a:xfrm>
            <a:off x="0" y="277793"/>
            <a:ext cx="9144000" cy="2963118"/>
            <a:chOff x="566927" y="577595"/>
            <a:chExt cx="11075670" cy="3794125"/>
          </a:xfrm>
        </p:grpSpPr>
        <p:sp>
          <p:nvSpPr>
            <p:cNvPr id="4" name="object 36">
              <a:extLst>
                <a:ext uri="{FF2B5EF4-FFF2-40B4-BE49-F238E27FC236}">
                  <a16:creationId xmlns:a16="http://schemas.microsoft.com/office/drawing/2014/main" id="{DC164044-BD9E-7B7C-B70E-87E314BA6C52}"/>
                </a:ext>
              </a:extLst>
            </p:cNvPr>
            <p:cNvSpPr/>
            <p:nvPr/>
          </p:nvSpPr>
          <p:spPr>
            <a:xfrm>
              <a:off x="566927" y="577595"/>
              <a:ext cx="11075670" cy="379399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37">
              <a:extLst>
                <a:ext uri="{FF2B5EF4-FFF2-40B4-BE49-F238E27FC236}">
                  <a16:creationId xmlns:a16="http://schemas.microsoft.com/office/drawing/2014/main" id="{76D14E46-8A2C-4171-5FCD-3E07C2F1E27C}"/>
                </a:ext>
              </a:extLst>
            </p:cNvPr>
            <p:cNvSpPr/>
            <p:nvPr/>
          </p:nvSpPr>
          <p:spPr>
            <a:xfrm>
              <a:off x="668273" y="640841"/>
              <a:ext cx="10880090" cy="3598545"/>
            </a:xfrm>
            <a:custGeom>
              <a:avLst/>
              <a:gdLst/>
              <a:ahLst/>
              <a:cxnLst/>
              <a:rect l="l" t="t" r="r" b="b"/>
              <a:pathLst>
                <a:path w="10880090" h="3598545">
                  <a:moveTo>
                    <a:pt x="10879836" y="0"/>
                  </a:moveTo>
                  <a:lnTo>
                    <a:pt x="342874" y="0"/>
                  </a:lnTo>
                  <a:lnTo>
                    <a:pt x="296347" y="3130"/>
                  </a:lnTo>
                  <a:lnTo>
                    <a:pt x="251723" y="12250"/>
                  </a:lnTo>
                  <a:lnTo>
                    <a:pt x="209410" y="26949"/>
                  </a:lnTo>
                  <a:lnTo>
                    <a:pt x="169816" y="46820"/>
                  </a:lnTo>
                  <a:lnTo>
                    <a:pt x="133351" y="71454"/>
                  </a:lnTo>
                  <a:lnTo>
                    <a:pt x="100423" y="100441"/>
                  </a:lnTo>
                  <a:lnTo>
                    <a:pt x="71440" y="133373"/>
                  </a:lnTo>
                  <a:lnTo>
                    <a:pt x="46811" y="169841"/>
                  </a:lnTo>
                  <a:lnTo>
                    <a:pt x="26944" y="209436"/>
                  </a:lnTo>
                  <a:lnTo>
                    <a:pt x="12247" y="251751"/>
                  </a:lnTo>
                  <a:lnTo>
                    <a:pt x="3129" y="296375"/>
                  </a:lnTo>
                  <a:lnTo>
                    <a:pt x="0" y="342900"/>
                  </a:lnTo>
                  <a:lnTo>
                    <a:pt x="0" y="3598164"/>
                  </a:lnTo>
                  <a:lnTo>
                    <a:pt x="10536936" y="3598164"/>
                  </a:lnTo>
                  <a:lnTo>
                    <a:pt x="10583460" y="3595033"/>
                  </a:lnTo>
                  <a:lnTo>
                    <a:pt x="10628084" y="3585913"/>
                  </a:lnTo>
                  <a:lnTo>
                    <a:pt x="10670399" y="3571214"/>
                  </a:lnTo>
                  <a:lnTo>
                    <a:pt x="10709994" y="3551343"/>
                  </a:lnTo>
                  <a:lnTo>
                    <a:pt x="10746462" y="3526709"/>
                  </a:lnTo>
                  <a:lnTo>
                    <a:pt x="10779394" y="3497722"/>
                  </a:lnTo>
                  <a:lnTo>
                    <a:pt x="10808381" y="3464790"/>
                  </a:lnTo>
                  <a:lnTo>
                    <a:pt x="10833015" y="3428322"/>
                  </a:lnTo>
                  <a:lnTo>
                    <a:pt x="10852886" y="3388727"/>
                  </a:lnTo>
                  <a:lnTo>
                    <a:pt x="10867585" y="3346412"/>
                  </a:lnTo>
                  <a:lnTo>
                    <a:pt x="10876705" y="3301788"/>
                  </a:lnTo>
                  <a:lnTo>
                    <a:pt x="10879836" y="3255264"/>
                  </a:lnTo>
                  <a:lnTo>
                    <a:pt x="1087983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38">
              <a:extLst>
                <a:ext uri="{FF2B5EF4-FFF2-40B4-BE49-F238E27FC236}">
                  <a16:creationId xmlns:a16="http://schemas.microsoft.com/office/drawing/2014/main" id="{A0B4A447-145B-DB11-18F6-1D38D9223478}"/>
                </a:ext>
              </a:extLst>
            </p:cNvPr>
            <p:cNvSpPr/>
            <p:nvPr/>
          </p:nvSpPr>
          <p:spPr>
            <a:xfrm>
              <a:off x="668273" y="640841"/>
              <a:ext cx="10880090" cy="3598545"/>
            </a:xfrm>
            <a:custGeom>
              <a:avLst/>
              <a:gdLst/>
              <a:ahLst/>
              <a:cxnLst/>
              <a:rect l="l" t="t" r="r" b="b"/>
              <a:pathLst>
                <a:path w="10880090" h="3598545">
                  <a:moveTo>
                    <a:pt x="342874" y="0"/>
                  </a:moveTo>
                  <a:lnTo>
                    <a:pt x="10879836" y="0"/>
                  </a:lnTo>
                  <a:lnTo>
                    <a:pt x="10879836" y="3255264"/>
                  </a:lnTo>
                  <a:lnTo>
                    <a:pt x="10876705" y="3301788"/>
                  </a:lnTo>
                  <a:lnTo>
                    <a:pt x="10867585" y="3346412"/>
                  </a:lnTo>
                  <a:lnTo>
                    <a:pt x="10852886" y="3388727"/>
                  </a:lnTo>
                  <a:lnTo>
                    <a:pt x="10833015" y="3428322"/>
                  </a:lnTo>
                  <a:lnTo>
                    <a:pt x="10808381" y="3464790"/>
                  </a:lnTo>
                  <a:lnTo>
                    <a:pt x="10779394" y="3497722"/>
                  </a:lnTo>
                  <a:lnTo>
                    <a:pt x="10746462" y="3526709"/>
                  </a:lnTo>
                  <a:lnTo>
                    <a:pt x="10709994" y="3551343"/>
                  </a:lnTo>
                  <a:lnTo>
                    <a:pt x="10670399" y="3571214"/>
                  </a:lnTo>
                  <a:lnTo>
                    <a:pt x="10628084" y="3585913"/>
                  </a:lnTo>
                  <a:lnTo>
                    <a:pt x="10583460" y="3595033"/>
                  </a:lnTo>
                  <a:lnTo>
                    <a:pt x="10536936" y="3598164"/>
                  </a:lnTo>
                  <a:lnTo>
                    <a:pt x="0" y="3598164"/>
                  </a:lnTo>
                  <a:lnTo>
                    <a:pt x="0" y="342900"/>
                  </a:lnTo>
                  <a:lnTo>
                    <a:pt x="3129" y="296375"/>
                  </a:lnTo>
                  <a:lnTo>
                    <a:pt x="12247" y="251751"/>
                  </a:lnTo>
                  <a:lnTo>
                    <a:pt x="26944" y="209436"/>
                  </a:lnTo>
                  <a:lnTo>
                    <a:pt x="46811" y="169841"/>
                  </a:lnTo>
                  <a:lnTo>
                    <a:pt x="71440" y="133373"/>
                  </a:lnTo>
                  <a:lnTo>
                    <a:pt x="100423" y="100441"/>
                  </a:lnTo>
                  <a:lnTo>
                    <a:pt x="133351" y="71454"/>
                  </a:lnTo>
                  <a:lnTo>
                    <a:pt x="169816" y="46820"/>
                  </a:lnTo>
                  <a:lnTo>
                    <a:pt x="209410" y="26949"/>
                  </a:lnTo>
                  <a:lnTo>
                    <a:pt x="251723" y="12250"/>
                  </a:lnTo>
                  <a:lnTo>
                    <a:pt x="296347" y="3130"/>
                  </a:lnTo>
                  <a:lnTo>
                    <a:pt x="342874" y="0"/>
                  </a:lnTo>
                  <a:close/>
                </a:path>
              </a:pathLst>
            </a:custGeom>
            <a:ln w="19050">
              <a:solidFill>
                <a:srgbClr val="3C96D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39">
              <a:extLst>
                <a:ext uri="{FF2B5EF4-FFF2-40B4-BE49-F238E27FC236}">
                  <a16:creationId xmlns:a16="http://schemas.microsoft.com/office/drawing/2014/main" id="{61E2387E-867C-FE92-5C22-4C8CE8E637D6}"/>
                </a:ext>
              </a:extLst>
            </p:cNvPr>
            <p:cNvSpPr/>
            <p:nvPr/>
          </p:nvSpPr>
          <p:spPr>
            <a:xfrm>
              <a:off x="1383791" y="950975"/>
              <a:ext cx="9445752" cy="297637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580555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34">
            <a:extLst>
              <a:ext uri="{FF2B5EF4-FFF2-40B4-BE49-F238E27FC236}">
                <a16:creationId xmlns:a16="http://schemas.microsoft.com/office/drawing/2014/main" id="{6BD30BEB-6D7D-5BEF-1B9A-EB8FCF4A1BCF}"/>
              </a:ext>
            </a:extLst>
          </p:cNvPr>
          <p:cNvSpPr txBox="1"/>
          <p:nvPr/>
        </p:nvSpPr>
        <p:spPr>
          <a:xfrm>
            <a:off x="678657" y="3824121"/>
            <a:ext cx="7041658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dirty="0">
                <a:solidFill>
                  <a:srgbClr val="FFFFFF"/>
                </a:solidFill>
                <a:latin typeface="Arial"/>
                <a:cs typeface="Arial"/>
              </a:rPr>
              <a:t>MYSQLDB LIBRARY</a:t>
            </a:r>
            <a:endParaRPr sz="4800" dirty="0">
              <a:latin typeface="Arial"/>
              <a:cs typeface="Arial"/>
            </a:endParaRPr>
          </a:p>
        </p:txBody>
      </p:sp>
      <p:grpSp>
        <p:nvGrpSpPr>
          <p:cNvPr id="3" name="object 35">
            <a:extLst>
              <a:ext uri="{FF2B5EF4-FFF2-40B4-BE49-F238E27FC236}">
                <a16:creationId xmlns:a16="http://schemas.microsoft.com/office/drawing/2014/main" id="{DCD7E48D-DAD1-F1E5-4829-8F5F6EC9DE0D}"/>
              </a:ext>
            </a:extLst>
          </p:cNvPr>
          <p:cNvGrpSpPr/>
          <p:nvPr/>
        </p:nvGrpSpPr>
        <p:grpSpPr>
          <a:xfrm>
            <a:off x="153445" y="104174"/>
            <a:ext cx="8990556" cy="3553426"/>
            <a:chOff x="566927" y="577595"/>
            <a:chExt cx="11075670" cy="3794125"/>
          </a:xfrm>
        </p:grpSpPr>
        <p:sp>
          <p:nvSpPr>
            <p:cNvPr id="4" name="object 36">
              <a:extLst>
                <a:ext uri="{FF2B5EF4-FFF2-40B4-BE49-F238E27FC236}">
                  <a16:creationId xmlns:a16="http://schemas.microsoft.com/office/drawing/2014/main" id="{62D9DB36-1BED-1FFE-BB39-F187AFDEDA61}"/>
                </a:ext>
              </a:extLst>
            </p:cNvPr>
            <p:cNvSpPr/>
            <p:nvPr/>
          </p:nvSpPr>
          <p:spPr>
            <a:xfrm>
              <a:off x="566927" y="577595"/>
              <a:ext cx="11075670" cy="379399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37">
              <a:extLst>
                <a:ext uri="{FF2B5EF4-FFF2-40B4-BE49-F238E27FC236}">
                  <a16:creationId xmlns:a16="http://schemas.microsoft.com/office/drawing/2014/main" id="{9479ECB0-61C3-29E9-3A60-54DA143F8546}"/>
                </a:ext>
              </a:extLst>
            </p:cNvPr>
            <p:cNvSpPr/>
            <p:nvPr/>
          </p:nvSpPr>
          <p:spPr>
            <a:xfrm>
              <a:off x="668273" y="640841"/>
              <a:ext cx="10880090" cy="3598545"/>
            </a:xfrm>
            <a:custGeom>
              <a:avLst/>
              <a:gdLst/>
              <a:ahLst/>
              <a:cxnLst/>
              <a:rect l="l" t="t" r="r" b="b"/>
              <a:pathLst>
                <a:path w="10880090" h="3598545">
                  <a:moveTo>
                    <a:pt x="10879836" y="0"/>
                  </a:moveTo>
                  <a:lnTo>
                    <a:pt x="342874" y="0"/>
                  </a:lnTo>
                  <a:lnTo>
                    <a:pt x="296347" y="3130"/>
                  </a:lnTo>
                  <a:lnTo>
                    <a:pt x="251723" y="12250"/>
                  </a:lnTo>
                  <a:lnTo>
                    <a:pt x="209410" y="26949"/>
                  </a:lnTo>
                  <a:lnTo>
                    <a:pt x="169816" y="46820"/>
                  </a:lnTo>
                  <a:lnTo>
                    <a:pt x="133351" y="71454"/>
                  </a:lnTo>
                  <a:lnTo>
                    <a:pt x="100423" y="100441"/>
                  </a:lnTo>
                  <a:lnTo>
                    <a:pt x="71440" y="133373"/>
                  </a:lnTo>
                  <a:lnTo>
                    <a:pt x="46811" y="169841"/>
                  </a:lnTo>
                  <a:lnTo>
                    <a:pt x="26944" y="209436"/>
                  </a:lnTo>
                  <a:lnTo>
                    <a:pt x="12247" y="251751"/>
                  </a:lnTo>
                  <a:lnTo>
                    <a:pt x="3129" y="296375"/>
                  </a:lnTo>
                  <a:lnTo>
                    <a:pt x="0" y="342900"/>
                  </a:lnTo>
                  <a:lnTo>
                    <a:pt x="0" y="3598164"/>
                  </a:lnTo>
                  <a:lnTo>
                    <a:pt x="10536936" y="3598164"/>
                  </a:lnTo>
                  <a:lnTo>
                    <a:pt x="10583460" y="3595033"/>
                  </a:lnTo>
                  <a:lnTo>
                    <a:pt x="10628084" y="3585913"/>
                  </a:lnTo>
                  <a:lnTo>
                    <a:pt x="10670399" y="3571214"/>
                  </a:lnTo>
                  <a:lnTo>
                    <a:pt x="10709994" y="3551343"/>
                  </a:lnTo>
                  <a:lnTo>
                    <a:pt x="10746462" y="3526709"/>
                  </a:lnTo>
                  <a:lnTo>
                    <a:pt x="10779394" y="3497722"/>
                  </a:lnTo>
                  <a:lnTo>
                    <a:pt x="10808381" y="3464790"/>
                  </a:lnTo>
                  <a:lnTo>
                    <a:pt x="10833015" y="3428322"/>
                  </a:lnTo>
                  <a:lnTo>
                    <a:pt x="10852886" y="3388727"/>
                  </a:lnTo>
                  <a:lnTo>
                    <a:pt x="10867585" y="3346412"/>
                  </a:lnTo>
                  <a:lnTo>
                    <a:pt x="10876705" y="3301788"/>
                  </a:lnTo>
                  <a:lnTo>
                    <a:pt x="10879836" y="3255264"/>
                  </a:lnTo>
                  <a:lnTo>
                    <a:pt x="1087983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38">
              <a:extLst>
                <a:ext uri="{FF2B5EF4-FFF2-40B4-BE49-F238E27FC236}">
                  <a16:creationId xmlns:a16="http://schemas.microsoft.com/office/drawing/2014/main" id="{A6227051-A020-2952-F194-4796478DD879}"/>
                </a:ext>
              </a:extLst>
            </p:cNvPr>
            <p:cNvSpPr/>
            <p:nvPr/>
          </p:nvSpPr>
          <p:spPr>
            <a:xfrm>
              <a:off x="668273" y="640841"/>
              <a:ext cx="10880090" cy="3598545"/>
            </a:xfrm>
            <a:custGeom>
              <a:avLst/>
              <a:gdLst/>
              <a:ahLst/>
              <a:cxnLst/>
              <a:rect l="l" t="t" r="r" b="b"/>
              <a:pathLst>
                <a:path w="10880090" h="3598545">
                  <a:moveTo>
                    <a:pt x="342874" y="0"/>
                  </a:moveTo>
                  <a:lnTo>
                    <a:pt x="10879836" y="0"/>
                  </a:lnTo>
                  <a:lnTo>
                    <a:pt x="10879836" y="3255264"/>
                  </a:lnTo>
                  <a:lnTo>
                    <a:pt x="10876705" y="3301788"/>
                  </a:lnTo>
                  <a:lnTo>
                    <a:pt x="10867585" y="3346412"/>
                  </a:lnTo>
                  <a:lnTo>
                    <a:pt x="10852886" y="3388727"/>
                  </a:lnTo>
                  <a:lnTo>
                    <a:pt x="10833015" y="3428322"/>
                  </a:lnTo>
                  <a:lnTo>
                    <a:pt x="10808381" y="3464790"/>
                  </a:lnTo>
                  <a:lnTo>
                    <a:pt x="10779394" y="3497722"/>
                  </a:lnTo>
                  <a:lnTo>
                    <a:pt x="10746462" y="3526709"/>
                  </a:lnTo>
                  <a:lnTo>
                    <a:pt x="10709994" y="3551343"/>
                  </a:lnTo>
                  <a:lnTo>
                    <a:pt x="10670399" y="3571214"/>
                  </a:lnTo>
                  <a:lnTo>
                    <a:pt x="10628084" y="3585913"/>
                  </a:lnTo>
                  <a:lnTo>
                    <a:pt x="10583460" y="3595033"/>
                  </a:lnTo>
                  <a:lnTo>
                    <a:pt x="10536936" y="3598164"/>
                  </a:lnTo>
                  <a:lnTo>
                    <a:pt x="0" y="3598164"/>
                  </a:lnTo>
                  <a:lnTo>
                    <a:pt x="0" y="342900"/>
                  </a:lnTo>
                  <a:lnTo>
                    <a:pt x="3129" y="296375"/>
                  </a:lnTo>
                  <a:lnTo>
                    <a:pt x="12247" y="251751"/>
                  </a:lnTo>
                  <a:lnTo>
                    <a:pt x="26944" y="209436"/>
                  </a:lnTo>
                  <a:lnTo>
                    <a:pt x="46811" y="169841"/>
                  </a:lnTo>
                  <a:lnTo>
                    <a:pt x="71440" y="133373"/>
                  </a:lnTo>
                  <a:lnTo>
                    <a:pt x="100423" y="100441"/>
                  </a:lnTo>
                  <a:lnTo>
                    <a:pt x="133351" y="71454"/>
                  </a:lnTo>
                  <a:lnTo>
                    <a:pt x="169816" y="46820"/>
                  </a:lnTo>
                  <a:lnTo>
                    <a:pt x="209410" y="26949"/>
                  </a:lnTo>
                  <a:lnTo>
                    <a:pt x="251723" y="12250"/>
                  </a:lnTo>
                  <a:lnTo>
                    <a:pt x="296347" y="3130"/>
                  </a:lnTo>
                  <a:lnTo>
                    <a:pt x="342874" y="0"/>
                  </a:lnTo>
                  <a:close/>
                </a:path>
              </a:pathLst>
            </a:custGeom>
            <a:ln w="19050">
              <a:solidFill>
                <a:srgbClr val="3C96D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39">
              <a:extLst>
                <a:ext uri="{FF2B5EF4-FFF2-40B4-BE49-F238E27FC236}">
                  <a16:creationId xmlns:a16="http://schemas.microsoft.com/office/drawing/2014/main" id="{C9D29FCC-5F38-45C3-021B-4B3CB53C5A26}"/>
                </a:ext>
              </a:extLst>
            </p:cNvPr>
            <p:cNvSpPr/>
            <p:nvPr/>
          </p:nvSpPr>
          <p:spPr>
            <a:xfrm>
              <a:off x="1886711" y="950975"/>
              <a:ext cx="8441436" cy="297637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6463834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>
            <a:extLst>
              <a:ext uri="{FF2B5EF4-FFF2-40B4-BE49-F238E27FC236}">
                <a16:creationId xmlns:a16="http://schemas.microsoft.com/office/drawing/2014/main" id="{012B6B3D-2DBE-F34B-7587-4DE226E5F707}"/>
              </a:ext>
            </a:extLst>
          </p:cNvPr>
          <p:cNvGrpSpPr/>
          <p:nvPr/>
        </p:nvGrpSpPr>
        <p:grpSpPr>
          <a:xfrm>
            <a:off x="-393539" y="-846641"/>
            <a:ext cx="9931078" cy="6506661"/>
            <a:chOff x="0" y="0"/>
            <a:chExt cx="12192000" cy="6858000"/>
          </a:xfrm>
        </p:grpSpPr>
        <p:sp>
          <p:nvSpPr>
            <p:cNvPr id="3" name="object 3">
              <a:extLst>
                <a:ext uri="{FF2B5EF4-FFF2-40B4-BE49-F238E27FC236}">
                  <a16:creationId xmlns:a16="http://schemas.microsoft.com/office/drawing/2014/main" id="{D636BB7F-1E7D-DE0B-9372-D776B073009B}"/>
                </a:ext>
              </a:extLst>
            </p:cNvPr>
            <p:cNvSpPr/>
            <p:nvPr/>
          </p:nvSpPr>
          <p:spPr>
            <a:xfrm>
              <a:off x="9144" y="0"/>
              <a:ext cx="1166352" cy="236677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FA758F50-388B-8F5F-5C3D-B5D1B6FC39B0}"/>
                </a:ext>
              </a:extLst>
            </p:cNvPr>
            <p:cNvSpPr/>
            <p:nvPr/>
          </p:nvSpPr>
          <p:spPr>
            <a:xfrm>
              <a:off x="0" y="3549396"/>
              <a:ext cx="219456" cy="66141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>
              <a:extLst>
                <a:ext uri="{FF2B5EF4-FFF2-40B4-BE49-F238E27FC236}">
                  <a16:creationId xmlns:a16="http://schemas.microsoft.com/office/drawing/2014/main" id="{F319A586-EFAB-A65A-7757-DA58B3098B55}"/>
                </a:ext>
              </a:extLst>
            </p:cNvPr>
            <p:cNvSpPr/>
            <p:nvPr/>
          </p:nvSpPr>
          <p:spPr>
            <a:xfrm>
              <a:off x="0" y="4482084"/>
              <a:ext cx="242315" cy="236220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>
              <a:extLst>
                <a:ext uri="{FF2B5EF4-FFF2-40B4-BE49-F238E27FC236}">
                  <a16:creationId xmlns:a16="http://schemas.microsoft.com/office/drawing/2014/main" id="{E118CCD3-63A8-F2B8-1A50-6CA9AB419D10}"/>
                </a:ext>
              </a:extLst>
            </p:cNvPr>
            <p:cNvSpPr/>
            <p:nvPr/>
          </p:nvSpPr>
          <p:spPr>
            <a:xfrm>
              <a:off x="224027" y="4867655"/>
              <a:ext cx="975844" cy="1990343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>
              <a:extLst>
                <a:ext uri="{FF2B5EF4-FFF2-40B4-BE49-F238E27FC236}">
                  <a16:creationId xmlns:a16="http://schemas.microsoft.com/office/drawing/2014/main" id="{10C62D96-40AF-C25B-FA04-D03C89FAEFE1}"/>
                </a:ext>
              </a:extLst>
            </p:cNvPr>
            <p:cNvSpPr/>
            <p:nvPr/>
          </p:nvSpPr>
          <p:spPr>
            <a:xfrm>
              <a:off x="11371612" y="0"/>
              <a:ext cx="529304" cy="626363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>
              <a:extLst>
                <a:ext uri="{FF2B5EF4-FFF2-40B4-BE49-F238E27FC236}">
                  <a16:creationId xmlns:a16="http://schemas.microsoft.com/office/drawing/2014/main" id="{6FA9FDC3-4B67-84CF-1D69-D214D2CD8605}"/>
                </a:ext>
              </a:extLst>
            </p:cNvPr>
            <p:cNvSpPr/>
            <p:nvPr/>
          </p:nvSpPr>
          <p:spPr>
            <a:xfrm>
              <a:off x="11532107" y="5551932"/>
              <a:ext cx="507492" cy="1296923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>
              <a:extLst>
                <a:ext uri="{FF2B5EF4-FFF2-40B4-BE49-F238E27FC236}">
                  <a16:creationId xmlns:a16="http://schemas.microsoft.com/office/drawing/2014/main" id="{C73C9712-7FC9-F4D4-E262-6857136FBCC1}"/>
                </a:ext>
              </a:extLst>
            </p:cNvPr>
            <p:cNvSpPr/>
            <p:nvPr/>
          </p:nvSpPr>
          <p:spPr>
            <a:xfrm>
              <a:off x="11631168" y="4572"/>
              <a:ext cx="384048" cy="1725167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>
              <a:extLst>
                <a:ext uri="{FF2B5EF4-FFF2-40B4-BE49-F238E27FC236}">
                  <a16:creationId xmlns:a16="http://schemas.microsoft.com/office/drawing/2014/main" id="{4233F8BA-2B4B-6BD9-1840-0F3A1BE57B02}"/>
                </a:ext>
              </a:extLst>
            </p:cNvPr>
            <p:cNvSpPr/>
            <p:nvPr/>
          </p:nvSpPr>
          <p:spPr>
            <a:xfrm>
              <a:off x="11440668" y="4867655"/>
              <a:ext cx="384048" cy="1981199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>
              <a:extLst>
                <a:ext uri="{FF2B5EF4-FFF2-40B4-BE49-F238E27FC236}">
                  <a16:creationId xmlns:a16="http://schemas.microsoft.com/office/drawing/2014/main" id="{831AFA66-1BD0-3991-7604-6EDA391CBDBF}"/>
                </a:ext>
              </a:extLst>
            </p:cNvPr>
            <p:cNvSpPr/>
            <p:nvPr/>
          </p:nvSpPr>
          <p:spPr>
            <a:xfrm>
              <a:off x="643127" y="1670304"/>
              <a:ext cx="10905744" cy="3517392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5386610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>
            <a:extLst>
              <a:ext uri="{FF2B5EF4-FFF2-40B4-BE49-F238E27FC236}">
                <a16:creationId xmlns:a16="http://schemas.microsoft.com/office/drawing/2014/main" id="{A5E16C68-A86F-8980-C21F-40F7F48CE5F7}"/>
              </a:ext>
            </a:extLst>
          </p:cNvPr>
          <p:cNvGrpSpPr/>
          <p:nvPr/>
        </p:nvGrpSpPr>
        <p:grpSpPr>
          <a:xfrm>
            <a:off x="-399327" y="-660481"/>
            <a:ext cx="9942653" cy="6158455"/>
            <a:chOff x="0" y="0"/>
            <a:chExt cx="12192000" cy="6858000"/>
          </a:xfrm>
        </p:grpSpPr>
        <p:sp>
          <p:nvSpPr>
            <p:cNvPr id="3" name="object 3">
              <a:extLst>
                <a:ext uri="{FF2B5EF4-FFF2-40B4-BE49-F238E27FC236}">
                  <a16:creationId xmlns:a16="http://schemas.microsoft.com/office/drawing/2014/main" id="{43C93F2C-396C-D17F-D85C-0F6B8729A6C3}"/>
                </a:ext>
              </a:extLst>
            </p:cNvPr>
            <p:cNvSpPr/>
            <p:nvPr/>
          </p:nvSpPr>
          <p:spPr>
            <a:xfrm>
              <a:off x="9144" y="0"/>
              <a:ext cx="1166352" cy="236677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F26ECF4D-F865-146C-A9FD-31E7230D53CE}"/>
                </a:ext>
              </a:extLst>
            </p:cNvPr>
            <p:cNvSpPr/>
            <p:nvPr/>
          </p:nvSpPr>
          <p:spPr>
            <a:xfrm>
              <a:off x="0" y="3549396"/>
              <a:ext cx="219456" cy="66141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>
              <a:extLst>
                <a:ext uri="{FF2B5EF4-FFF2-40B4-BE49-F238E27FC236}">
                  <a16:creationId xmlns:a16="http://schemas.microsoft.com/office/drawing/2014/main" id="{5E7B8033-4C4C-EB36-E143-0F102F4A01EE}"/>
                </a:ext>
              </a:extLst>
            </p:cNvPr>
            <p:cNvSpPr/>
            <p:nvPr/>
          </p:nvSpPr>
          <p:spPr>
            <a:xfrm>
              <a:off x="0" y="4482084"/>
              <a:ext cx="242315" cy="236220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>
              <a:extLst>
                <a:ext uri="{FF2B5EF4-FFF2-40B4-BE49-F238E27FC236}">
                  <a16:creationId xmlns:a16="http://schemas.microsoft.com/office/drawing/2014/main" id="{5B8146E4-6FD4-BF15-37A1-B90944B6A267}"/>
                </a:ext>
              </a:extLst>
            </p:cNvPr>
            <p:cNvSpPr/>
            <p:nvPr/>
          </p:nvSpPr>
          <p:spPr>
            <a:xfrm>
              <a:off x="224027" y="4867655"/>
              <a:ext cx="975844" cy="1990343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>
              <a:extLst>
                <a:ext uri="{FF2B5EF4-FFF2-40B4-BE49-F238E27FC236}">
                  <a16:creationId xmlns:a16="http://schemas.microsoft.com/office/drawing/2014/main" id="{DDA48F1D-39C4-BD1C-3FA4-66EDDA5C2A70}"/>
                </a:ext>
              </a:extLst>
            </p:cNvPr>
            <p:cNvSpPr/>
            <p:nvPr/>
          </p:nvSpPr>
          <p:spPr>
            <a:xfrm>
              <a:off x="11371612" y="0"/>
              <a:ext cx="529304" cy="626363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>
              <a:extLst>
                <a:ext uri="{FF2B5EF4-FFF2-40B4-BE49-F238E27FC236}">
                  <a16:creationId xmlns:a16="http://schemas.microsoft.com/office/drawing/2014/main" id="{56369D72-F6EF-496D-7C9A-376091276D1C}"/>
                </a:ext>
              </a:extLst>
            </p:cNvPr>
            <p:cNvSpPr/>
            <p:nvPr/>
          </p:nvSpPr>
          <p:spPr>
            <a:xfrm>
              <a:off x="11532107" y="5551932"/>
              <a:ext cx="507492" cy="1296923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>
              <a:extLst>
                <a:ext uri="{FF2B5EF4-FFF2-40B4-BE49-F238E27FC236}">
                  <a16:creationId xmlns:a16="http://schemas.microsoft.com/office/drawing/2014/main" id="{C2E4A558-A670-8A84-8ABB-3C66A56745A2}"/>
                </a:ext>
              </a:extLst>
            </p:cNvPr>
            <p:cNvSpPr/>
            <p:nvPr/>
          </p:nvSpPr>
          <p:spPr>
            <a:xfrm>
              <a:off x="11631168" y="4572"/>
              <a:ext cx="384048" cy="1725167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>
              <a:extLst>
                <a:ext uri="{FF2B5EF4-FFF2-40B4-BE49-F238E27FC236}">
                  <a16:creationId xmlns:a16="http://schemas.microsoft.com/office/drawing/2014/main" id="{0F1C98AC-3FA8-2A94-79FA-001C80867750}"/>
                </a:ext>
              </a:extLst>
            </p:cNvPr>
            <p:cNvSpPr/>
            <p:nvPr/>
          </p:nvSpPr>
          <p:spPr>
            <a:xfrm>
              <a:off x="11440668" y="4867655"/>
              <a:ext cx="384048" cy="1981199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>
              <a:extLst>
                <a:ext uri="{FF2B5EF4-FFF2-40B4-BE49-F238E27FC236}">
                  <a16:creationId xmlns:a16="http://schemas.microsoft.com/office/drawing/2014/main" id="{03B93B34-2CD0-DB7A-8B85-EF41B5343254}"/>
                </a:ext>
              </a:extLst>
            </p:cNvPr>
            <p:cNvSpPr/>
            <p:nvPr/>
          </p:nvSpPr>
          <p:spPr>
            <a:xfrm>
              <a:off x="643127" y="2039111"/>
              <a:ext cx="10905744" cy="2779776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0196098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12">
            <a:extLst>
              <a:ext uri="{FF2B5EF4-FFF2-40B4-BE49-F238E27FC236}">
                <a16:creationId xmlns:a16="http://schemas.microsoft.com/office/drawing/2014/main" id="{DC5F036B-FA66-3F36-735D-954BD731DC6C}"/>
              </a:ext>
            </a:extLst>
          </p:cNvPr>
          <p:cNvGrpSpPr/>
          <p:nvPr/>
        </p:nvGrpSpPr>
        <p:grpSpPr>
          <a:xfrm>
            <a:off x="0" y="126836"/>
            <a:ext cx="4606724" cy="4908255"/>
            <a:chOff x="466661" y="469709"/>
            <a:chExt cx="5560695" cy="5920105"/>
          </a:xfrm>
        </p:grpSpPr>
        <p:sp>
          <p:nvSpPr>
            <p:cNvPr id="3" name="object 13">
              <a:extLst>
                <a:ext uri="{FF2B5EF4-FFF2-40B4-BE49-F238E27FC236}">
                  <a16:creationId xmlns:a16="http://schemas.microsoft.com/office/drawing/2014/main" id="{39B2ABA4-2912-2020-B73B-6C82EA76928A}"/>
                </a:ext>
              </a:extLst>
            </p:cNvPr>
            <p:cNvSpPr/>
            <p:nvPr/>
          </p:nvSpPr>
          <p:spPr>
            <a:xfrm>
              <a:off x="477773" y="480822"/>
              <a:ext cx="5538470" cy="5897880"/>
            </a:xfrm>
            <a:custGeom>
              <a:avLst/>
              <a:gdLst/>
              <a:ahLst/>
              <a:cxnLst/>
              <a:rect l="l" t="t" r="r" b="b"/>
              <a:pathLst>
                <a:path w="5538470" h="5897880">
                  <a:moveTo>
                    <a:pt x="5538216" y="0"/>
                  </a:moveTo>
                  <a:lnTo>
                    <a:pt x="0" y="0"/>
                  </a:lnTo>
                  <a:lnTo>
                    <a:pt x="0" y="5897880"/>
                  </a:lnTo>
                  <a:lnTo>
                    <a:pt x="5538216" y="5897880"/>
                  </a:lnTo>
                  <a:lnTo>
                    <a:pt x="55382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14">
              <a:extLst>
                <a:ext uri="{FF2B5EF4-FFF2-40B4-BE49-F238E27FC236}">
                  <a16:creationId xmlns:a16="http://schemas.microsoft.com/office/drawing/2014/main" id="{A0CEAB04-E35A-1556-93AB-6B31071184F7}"/>
                </a:ext>
              </a:extLst>
            </p:cNvPr>
            <p:cNvSpPr/>
            <p:nvPr/>
          </p:nvSpPr>
          <p:spPr>
            <a:xfrm>
              <a:off x="477773" y="480822"/>
              <a:ext cx="5538470" cy="5897880"/>
            </a:xfrm>
            <a:custGeom>
              <a:avLst/>
              <a:gdLst/>
              <a:ahLst/>
              <a:cxnLst/>
              <a:rect l="l" t="t" r="r" b="b"/>
              <a:pathLst>
                <a:path w="5538470" h="5897880">
                  <a:moveTo>
                    <a:pt x="0" y="5897880"/>
                  </a:moveTo>
                  <a:lnTo>
                    <a:pt x="5538216" y="5897880"/>
                  </a:lnTo>
                  <a:lnTo>
                    <a:pt x="5538216" y="0"/>
                  </a:lnTo>
                  <a:lnTo>
                    <a:pt x="0" y="0"/>
                  </a:lnTo>
                  <a:lnTo>
                    <a:pt x="0" y="5897880"/>
                  </a:lnTo>
                  <a:close/>
                </a:path>
              </a:pathLst>
            </a:custGeom>
            <a:ln w="22225">
              <a:solidFill>
                <a:srgbClr val="FFF9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15">
              <a:extLst>
                <a:ext uri="{FF2B5EF4-FFF2-40B4-BE49-F238E27FC236}">
                  <a16:creationId xmlns:a16="http://schemas.microsoft.com/office/drawing/2014/main" id="{14FB624F-2D24-6485-A196-325B76E3BAAC}"/>
                </a:ext>
              </a:extLst>
            </p:cNvPr>
            <p:cNvSpPr/>
            <p:nvPr/>
          </p:nvSpPr>
          <p:spPr>
            <a:xfrm>
              <a:off x="641603" y="1566672"/>
              <a:ext cx="5210556" cy="363474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16">
            <a:extLst>
              <a:ext uri="{FF2B5EF4-FFF2-40B4-BE49-F238E27FC236}">
                <a16:creationId xmlns:a16="http://schemas.microsoft.com/office/drawing/2014/main" id="{73A159E0-EBD9-6F8F-C75F-8D188271E187}"/>
              </a:ext>
            </a:extLst>
          </p:cNvPr>
          <p:cNvGrpSpPr/>
          <p:nvPr/>
        </p:nvGrpSpPr>
        <p:grpSpPr>
          <a:xfrm>
            <a:off x="4537276" y="126836"/>
            <a:ext cx="4597518" cy="4908255"/>
            <a:chOff x="6166421" y="469709"/>
            <a:chExt cx="5560695" cy="5920105"/>
          </a:xfrm>
        </p:grpSpPr>
        <p:sp>
          <p:nvSpPr>
            <p:cNvPr id="7" name="object 17">
              <a:extLst>
                <a:ext uri="{FF2B5EF4-FFF2-40B4-BE49-F238E27FC236}">
                  <a16:creationId xmlns:a16="http://schemas.microsoft.com/office/drawing/2014/main" id="{C7C98214-FA9D-AC92-3E6F-872DDEB6A4CD}"/>
                </a:ext>
              </a:extLst>
            </p:cNvPr>
            <p:cNvSpPr/>
            <p:nvPr/>
          </p:nvSpPr>
          <p:spPr>
            <a:xfrm>
              <a:off x="6177534" y="480822"/>
              <a:ext cx="5538470" cy="5897880"/>
            </a:xfrm>
            <a:custGeom>
              <a:avLst/>
              <a:gdLst/>
              <a:ahLst/>
              <a:cxnLst/>
              <a:rect l="l" t="t" r="r" b="b"/>
              <a:pathLst>
                <a:path w="5538470" h="5897880">
                  <a:moveTo>
                    <a:pt x="5538216" y="0"/>
                  </a:moveTo>
                  <a:lnTo>
                    <a:pt x="0" y="0"/>
                  </a:lnTo>
                  <a:lnTo>
                    <a:pt x="0" y="5897880"/>
                  </a:lnTo>
                  <a:lnTo>
                    <a:pt x="5538216" y="5897880"/>
                  </a:lnTo>
                  <a:lnTo>
                    <a:pt x="55382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18">
              <a:extLst>
                <a:ext uri="{FF2B5EF4-FFF2-40B4-BE49-F238E27FC236}">
                  <a16:creationId xmlns:a16="http://schemas.microsoft.com/office/drawing/2014/main" id="{8670BA0B-4CD5-CF23-29F8-9CFF34E5E0EA}"/>
                </a:ext>
              </a:extLst>
            </p:cNvPr>
            <p:cNvSpPr/>
            <p:nvPr/>
          </p:nvSpPr>
          <p:spPr>
            <a:xfrm>
              <a:off x="6177534" y="480822"/>
              <a:ext cx="5538470" cy="5897880"/>
            </a:xfrm>
            <a:custGeom>
              <a:avLst/>
              <a:gdLst/>
              <a:ahLst/>
              <a:cxnLst/>
              <a:rect l="l" t="t" r="r" b="b"/>
              <a:pathLst>
                <a:path w="5538470" h="5897880">
                  <a:moveTo>
                    <a:pt x="0" y="5897880"/>
                  </a:moveTo>
                  <a:lnTo>
                    <a:pt x="5538216" y="5897880"/>
                  </a:lnTo>
                  <a:lnTo>
                    <a:pt x="5538216" y="0"/>
                  </a:lnTo>
                  <a:lnTo>
                    <a:pt x="0" y="0"/>
                  </a:lnTo>
                  <a:lnTo>
                    <a:pt x="0" y="5897880"/>
                  </a:lnTo>
                  <a:close/>
                </a:path>
              </a:pathLst>
            </a:custGeom>
            <a:ln w="22225">
              <a:solidFill>
                <a:srgbClr val="FFF9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19">
              <a:extLst>
                <a:ext uri="{FF2B5EF4-FFF2-40B4-BE49-F238E27FC236}">
                  <a16:creationId xmlns:a16="http://schemas.microsoft.com/office/drawing/2014/main" id="{1E2F7E5F-1829-CB0A-4755-E0284D4DA56D}"/>
                </a:ext>
              </a:extLst>
            </p:cNvPr>
            <p:cNvSpPr/>
            <p:nvPr/>
          </p:nvSpPr>
          <p:spPr>
            <a:xfrm>
              <a:off x="6300216" y="1363980"/>
              <a:ext cx="5210555" cy="413004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441050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2D4EA0C1-07BE-EB90-0261-55F3FC24B8D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64084" y="58752"/>
            <a:ext cx="2943447" cy="4565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SQLITE</a:t>
            </a:r>
          </a:p>
        </p:txBody>
      </p:sp>
      <p:sp>
        <p:nvSpPr>
          <p:cNvPr id="17" name="object 17">
            <a:extLst>
              <a:ext uri="{FF2B5EF4-FFF2-40B4-BE49-F238E27FC236}">
                <a16:creationId xmlns:a16="http://schemas.microsoft.com/office/drawing/2014/main" id="{E0B8F734-3F3C-3345-9A19-23AD5AB3E763}"/>
              </a:ext>
            </a:extLst>
          </p:cNvPr>
          <p:cNvSpPr txBox="1"/>
          <p:nvPr/>
        </p:nvSpPr>
        <p:spPr>
          <a:xfrm>
            <a:off x="164085" y="917448"/>
            <a:ext cx="8507476" cy="19577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marR="35560" indent="-28702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2400" b="1" dirty="0">
                <a:solidFill>
                  <a:srgbClr val="FFFFFF"/>
                </a:solidFill>
                <a:latin typeface="Times New Roman"/>
                <a:cs typeface="Times New Roman"/>
              </a:rPr>
              <a:t>SQLITE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is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used to connect on database file but not a </a:t>
            </a:r>
            <a:r>
              <a:rPr sz="2400" spc="-15" dirty="0">
                <a:solidFill>
                  <a:srgbClr val="FFFFFF"/>
                </a:solidFill>
                <a:latin typeface="Times New Roman"/>
                <a:cs typeface="Times New Roman"/>
              </a:rPr>
              <a:t>server,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it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is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such a  quick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way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to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manage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an </a:t>
            </a:r>
            <a:r>
              <a:rPr sz="2400" spc="-10" dirty="0">
                <a:solidFill>
                  <a:srgbClr val="FFFFFF"/>
                </a:solidFill>
                <a:latin typeface="Times New Roman"/>
                <a:cs typeface="Times New Roman"/>
              </a:rPr>
              <a:t>offline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database file to extract data, especially with  python</a:t>
            </a:r>
            <a:endParaRPr sz="2400" dirty="0">
              <a:latin typeface="Times New Roman"/>
              <a:cs typeface="Times New Roman"/>
            </a:endParaRPr>
          </a:p>
          <a:p>
            <a:pPr marL="299085" marR="5080" indent="-287020">
              <a:lnSpc>
                <a:spcPct val="100000"/>
              </a:lnSpc>
              <a:spcBef>
                <a:spcPts val="815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2400" spc="-85" dirty="0">
                <a:solidFill>
                  <a:srgbClr val="FFFFFF"/>
                </a:solidFill>
                <a:latin typeface="Times New Roman"/>
                <a:cs typeface="Times New Roman"/>
              </a:rPr>
              <a:t>You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can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use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the </a:t>
            </a:r>
            <a:r>
              <a:rPr sz="2400" b="1" i="1" u="heavy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</a:rPr>
              <a:t>SQLITE3</a:t>
            </a:r>
            <a:r>
              <a:rPr sz="2400" b="1" i="1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API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to connect to any local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SQL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file and</a:t>
            </a:r>
            <a:r>
              <a:rPr sz="2400" spc="-2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manage  </a:t>
            </a:r>
            <a:r>
              <a:rPr sz="2400" spc="5" dirty="0">
                <a:solidFill>
                  <a:srgbClr val="FFFFFF"/>
                </a:solidFill>
                <a:latin typeface="Times New Roman"/>
                <a:cs typeface="Times New Roman"/>
              </a:rPr>
              <a:t>it</a:t>
            </a:r>
            <a:endParaRPr sz="2400" dirty="0">
              <a:latin typeface="Times New Roman"/>
              <a:cs typeface="Times New Roman"/>
            </a:endParaRPr>
          </a:p>
        </p:txBody>
      </p:sp>
      <p:sp>
        <p:nvSpPr>
          <p:cNvPr id="18" name="object 9">
            <a:extLst>
              <a:ext uri="{FF2B5EF4-FFF2-40B4-BE49-F238E27FC236}">
                <a16:creationId xmlns:a16="http://schemas.microsoft.com/office/drawing/2014/main" id="{2D895118-4919-FDE9-956C-CE1885C4AA2E}"/>
              </a:ext>
            </a:extLst>
          </p:cNvPr>
          <p:cNvSpPr/>
          <p:nvPr/>
        </p:nvSpPr>
        <p:spPr>
          <a:xfrm>
            <a:off x="634488" y="3218561"/>
            <a:ext cx="4108870" cy="167483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513693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12">
            <a:extLst>
              <a:ext uri="{FF2B5EF4-FFF2-40B4-BE49-F238E27FC236}">
                <a16:creationId xmlns:a16="http://schemas.microsoft.com/office/drawing/2014/main" id="{2A1E62EE-8391-D9A8-9E06-9C05CF6D9E52}"/>
              </a:ext>
            </a:extLst>
          </p:cNvPr>
          <p:cNvGrpSpPr/>
          <p:nvPr/>
        </p:nvGrpSpPr>
        <p:grpSpPr>
          <a:xfrm>
            <a:off x="343979" y="152400"/>
            <a:ext cx="8456041" cy="4838700"/>
            <a:chOff x="477012" y="480059"/>
            <a:chExt cx="11238230" cy="5897880"/>
          </a:xfrm>
        </p:grpSpPr>
        <p:sp>
          <p:nvSpPr>
            <p:cNvPr id="3" name="object 13">
              <a:extLst>
                <a:ext uri="{FF2B5EF4-FFF2-40B4-BE49-F238E27FC236}">
                  <a16:creationId xmlns:a16="http://schemas.microsoft.com/office/drawing/2014/main" id="{5DD3DA98-83CB-82C9-4F2B-F2CC7B6A4D8B}"/>
                </a:ext>
              </a:extLst>
            </p:cNvPr>
            <p:cNvSpPr/>
            <p:nvPr/>
          </p:nvSpPr>
          <p:spPr>
            <a:xfrm>
              <a:off x="477012" y="480059"/>
              <a:ext cx="11238230" cy="5897880"/>
            </a:xfrm>
            <a:custGeom>
              <a:avLst/>
              <a:gdLst/>
              <a:ahLst/>
              <a:cxnLst/>
              <a:rect l="l" t="t" r="r" b="b"/>
              <a:pathLst>
                <a:path w="11238230" h="5897880">
                  <a:moveTo>
                    <a:pt x="11237976" y="0"/>
                  </a:moveTo>
                  <a:lnTo>
                    <a:pt x="0" y="0"/>
                  </a:lnTo>
                  <a:lnTo>
                    <a:pt x="0" y="5897880"/>
                  </a:lnTo>
                  <a:lnTo>
                    <a:pt x="11237976" y="5897880"/>
                  </a:lnTo>
                  <a:lnTo>
                    <a:pt x="1123797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14">
              <a:extLst>
                <a:ext uri="{FF2B5EF4-FFF2-40B4-BE49-F238E27FC236}">
                  <a16:creationId xmlns:a16="http://schemas.microsoft.com/office/drawing/2014/main" id="{C623B566-614F-C5A8-5244-6E88C2C4F724}"/>
                </a:ext>
              </a:extLst>
            </p:cNvPr>
            <p:cNvSpPr/>
            <p:nvPr/>
          </p:nvSpPr>
          <p:spPr>
            <a:xfrm>
              <a:off x="2173223" y="643127"/>
              <a:ext cx="7845552" cy="557174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2574099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>
            <a:extLst>
              <a:ext uri="{FF2B5EF4-FFF2-40B4-BE49-F238E27FC236}">
                <a16:creationId xmlns:a16="http://schemas.microsoft.com/office/drawing/2014/main" id="{071FAF57-97FC-8E5E-D2CE-8470210A9532}"/>
              </a:ext>
            </a:extLst>
          </p:cNvPr>
          <p:cNvGrpSpPr/>
          <p:nvPr/>
        </p:nvGrpSpPr>
        <p:grpSpPr>
          <a:xfrm>
            <a:off x="0" y="36576"/>
            <a:ext cx="9144000" cy="5106924"/>
            <a:chOff x="0" y="0"/>
            <a:chExt cx="12192000" cy="6858000"/>
          </a:xfrm>
        </p:grpSpPr>
        <p:sp>
          <p:nvSpPr>
            <p:cNvPr id="3" name="object 3">
              <a:extLst>
                <a:ext uri="{FF2B5EF4-FFF2-40B4-BE49-F238E27FC236}">
                  <a16:creationId xmlns:a16="http://schemas.microsoft.com/office/drawing/2014/main" id="{257ED8D4-C157-6EE6-0F1D-984E958186EC}"/>
                </a:ext>
              </a:extLst>
            </p:cNvPr>
            <p:cNvSpPr/>
            <p:nvPr/>
          </p:nvSpPr>
          <p:spPr>
            <a:xfrm>
              <a:off x="1124711" y="4021835"/>
              <a:ext cx="190500" cy="18897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C02DA744-A40A-C4C5-DE82-87E72C87F9E0}"/>
                </a:ext>
              </a:extLst>
            </p:cNvPr>
            <p:cNvSpPr/>
            <p:nvPr/>
          </p:nvSpPr>
          <p:spPr>
            <a:xfrm>
              <a:off x="938783" y="0"/>
              <a:ext cx="1335531" cy="270814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>
              <a:extLst>
                <a:ext uri="{FF2B5EF4-FFF2-40B4-BE49-F238E27FC236}">
                  <a16:creationId xmlns:a16="http://schemas.microsoft.com/office/drawing/2014/main" id="{3D8DAABE-0666-9359-7B0F-198B886E20B1}"/>
                </a:ext>
              </a:extLst>
            </p:cNvPr>
            <p:cNvSpPr/>
            <p:nvPr/>
          </p:nvSpPr>
          <p:spPr>
            <a:xfrm>
              <a:off x="867155" y="4572"/>
              <a:ext cx="237744" cy="108966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>
              <a:extLst>
                <a:ext uri="{FF2B5EF4-FFF2-40B4-BE49-F238E27FC236}">
                  <a16:creationId xmlns:a16="http://schemas.microsoft.com/office/drawing/2014/main" id="{5F59D290-CAA7-7395-92C9-A62EEB0AB439}"/>
                </a:ext>
              </a:extLst>
            </p:cNvPr>
            <p:cNvSpPr/>
            <p:nvPr/>
          </p:nvSpPr>
          <p:spPr>
            <a:xfrm>
              <a:off x="0" y="9144"/>
              <a:ext cx="524256" cy="4663439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>
              <a:extLst>
                <a:ext uri="{FF2B5EF4-FFF2-40B4-BE49-F238E27FC236}">
                  <a16:creationId xmlns:a16="http://schemas.microsoft.com/office/drawing/2014/main" id="{48F4A97C-2171-E99C-505F-9CE671DEE0DE}"/>
                </a:ext>
              </a:extLst>
            </p:cNvPr>
            <p:cNvSpPr/>
            <p:nvPr/>
          </p:nvSpPr>
          <p:spPr>
            <a:xfrm>
              <a:off x="562355" y="5480303"/>
              <a:ext cx="513588" cy="1373123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>
              <a:extLst>
                <a:ext uri="{FF2B5EF4-FFF2-40B4-BE49-F238E27FC236}">
                  <a16:creationId xmlns:a16="http://schemas.microsoft.com/office/drawing/2014/main" id="{2893E4CF-258A-259F-96D0-5EA0624284A8}"/>
                </a:ext>
              </a:extLst>
            </p:cNvPr>
            <p:cNvSpPr/>
            <p:nvPr/>
          </p:nvSpPr>
          <p:spPr>
            <a:xfrm>
              <a:off x="694944" y="4572"/>
              <a:ext cx="385572" cy="1740407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>
              <a:extLst>
                <a:ext uri="{FF2B5EF4-FFF2-40B4-BE49-F238E27FC236}">
                  <a16:creationId xmlns:a16="http://schemas.microsoft.com/office/drawing/2014/main" id="{4507183C-9BBC-82F5-B355-48DC5FB86D48}"/>
                </a:ext>
              </a:extLst>
            </p:cNvPr>
            <p:cNvSpPr/>
            <p:nvPr/>
          </p:nvSpPr>
          <p:spPr>
            <a:xfrm>
              <a:off x="0" y="4881371"/>
              <a:ext cx="443484" cy="1958339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>
              <a:extLst>
                <a:ext uri="{FF2B5EF4-FFF2-40B4-BE49-F238E27FC236}">
                  <a16:creationId xmlns:a16="http://schemas.microsoft.com/office/drawing/2014/main" id="{12372C42-9754-CB99-4565-C069C5E8CF69}"/>
                </a:ext>
              </a:extLst>
            </p:cNvPr>
            <p:cNvSpPr/>
            <p:nvPr/>
          </p:nvSpPr>
          <p:spPr>
            <a:xfrm>
              <a:off x="595883" y="4572"/>
              <a:ext cx="813816" cy="4026407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>
              <a:extLst>
                <a:ext uri="{FF2B5EF4-FFF2-40B4-BE49-F238E27FC236}">
                  <a16:creationId xmlns:a16="http://schemas.microsoft.com/office/drawing/2014/main" id="{786DC97E-8A6A-F4BC-F84D-8592D1154689}"/>
                </a:ext>
              </a:extLst>
            </p:cNvPr>
            <p:cNvSpPr/>
            <p:nvPr/>
          </p:nvSpPr>
          <p:spPr>
            <a:xfrm>
              <a:off x="1319783" y="4867655"/>
              <a:ext cx="978819" cy="1990344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>
              <a:extLst>
                <a:ext uri="{FF2B5EF4-FFF2-40B4-BE49-F238E27FC236}">
                  <a16:creationId xmlns:a16="http://schemas.microsoft.com/office/drawing/2014/main" id="{BB505241-ADAE-84C9-923C-483202C94F21}"/>
                </a:ext>
              </a:extLst>
            </p:cNvPr>
            <p:cNvSpPr/>
            <p:nvPr/>
          </p:nvSpPr>
          <p:spPr>
            <a:xfrm>
              <a:off x="504444" y="9144"/>
              <a:ext cx="833628" cy="6835139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>
              <a:extLst>
                <a:ext uri="{FF2B5EF4-FFF2-40B4-BE49-F238E27FC236}">
                  <a16:creationId xmlns:a16="http://schemas.microsoft.com/office/drawing/2014/main" id="{6A608E84-D716-5471-A00A-99D2814E7A1A}"/>
                </a:ext>
              </a:extLst>
            </p:cNvPr>
            <p:cNvSpPr/>
            <p:nvPr/>
          </p:nvSpPr>
          <p:spPr>
            <a:xfrm>
              <a:off x="0" y="0"/>
              <a:ext cx="12191999" cy="6857997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>
              <a:extLst>
                <a:ext uri="{FF2B5EF4-FFF2-40B4-BE49-F238E27FC236}">
                  <a16:creationId xmlns:a16="http://schemas.microsoft.com/office/drawing/2014/main" id="{96FAA46A-9E55-2F43-8BB9-44B294B17354}"/>
                </a:ext>
              </a:extLst>
            </p:cNvPr>
            <p:cNvSpPr/>
            <p:nvPr/>
          </p:nvSpPr>
          <p:spPr>
            <a:xfrm>
              <a:off x="2481072" y="2173223"/>
              <a:ext cx="7224522" cy="2591562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>
              <a:extLst>
                <a:ext uri="{FF2B5EF4-FFF2-40B4-BE49-F238E27FC236}">
                  <a16:creationId xmlns:a16="http://schemas.microsoft.com/office/drawing/2014/main" id="{F9165272-DB15-BE74-6DCB-E0E7FEA08E42}"/>
                </a:ext>
              </a:extLst>
            </p:cNvPr>
            <p:cNvSpPr/>
            <p:nvPr/>
          </p:nvSpPr>
          <p:spPr>
            <a:xfrm>
              <a:off x="2582417" y="2236470"/>
              <a:ext cx="7028815" cy="2395855"/>
            </a:xfrm>
            <a:custGeom>
              <a:avLst/>
              <a:gdLst/>
              <a:ahLst/>
              <a:cxnLst/>
              <a:rect l="l" t="t" r="r" b="b"/>
              <a:pathLst>
                <a:path w="7028815" h="2395854">
                  <a:moveTo>
                    <a:pt x="7028687" y="0"/>
                  </a:moveTo>
                  <a:lnTo>
                    <a:pt x="221487" y="0"/>
                  </a:lnTo>
                  <a:lnTo>
                    <a:pt x="176857" y="4500"/>
                  </a:lnTo>
                  <a:lnTo>
                    <a:pt x="135284" y="17408"/>
                  </a:lnTo>
                  <a:lnTo>
                    <a:pt x="97662" y="37832"/>
                  </a:lnTo>
                  <a:lnTo>
                    <a:pt x="64881" y="64881"/>
                  </a:lnTo>
                  <a:lnTo>
                    <a:pt x="37832" y="97662"/>
                  </a:lnTo>
                  <a:lnTo>
                    <a:pt x="17408" y="135284"/>
                  </a:lnTo>
                  <a:lnTo>
                    <a:pt x="4500" y="176857"/>
                  </a:lnTo>
                  <a:lnTo>
                    <a:pt x="0" y="221487"/>
                  </a:lnTo>
                  <a:lnTo>
                    <a:pt x="0" y="2395728"/>
                  </a:lnTo>
                  <a:lnTo>
                    <a:pt x="6807200" y="2395728"/>
                  </a:lnTo>
                  <a:lnTo>
                    <a:pt x="6851830" y="2391227"/>
                  </a:lnTo>
                  <a:lnTo>
                    <a:pt x="6893403" y="2378319"/>
                  </a:lnTo>
                  <a:lnTo>
                    <a:pt x="6931025" y="2357895"/>
                  </a:lnTo>
                  <a:lnTo>
                    <a:pt x="6963806" y="2330846"/>
                  </a:lnTo>
                  <a:lnTo>
                    <a:pt x="6990855" y="2298065"/>
                  </a:lnTo>
                  <a:lnTo>
                    <a:pt x="7011279" y="2260443"/>
                  </a:lnTo>
                  <a:lnTo>
                    <a:pt x="7024187" y="2218870"/>
                  </a:lnTo>
                  <a:lnTo>
                    <a:pt x="7028687" y="2174240"/>
                  </a:lnTo>
                  <a:lnTo>
                    <a:pt x="7028687" y="0"/>
                  </a:lnTo>
                  <a:close/>
                </a:path>
              </a:pathLst>
            </a:custGeom>
            <a:solidFill>
              <a:srgbClr val="000000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>
              <a:extLst>
                <a:ext uri="{FF2B5EF4-FFF2-40B4-BE49-F238E27FC236}">
                  <a16:creationId xmlns:a16="http://schemas.microsoft.com/office/drawing/2014/main" id="{84C03043-C033-0D1E-4B84-0198097AF5C8}"/>
                </a:ext>
              </a:extLst>
            </p:cNvPr>
            <p:cNvSpPr/>
            <p:nvPr/>
          </p:nvSpPr>
          <p:spPr>
            <a:xfrm>
              <a:off x="2582417" y="2236470"/>
              <a:ext cx="7028815" cy="2395855"/>
            </a:xfrm>
            <a:custGeom>
              <a:avLst/>
              <a:gdLst/>
              <a:ahLst/>
              <a:cxnLst/>
              <a:rect l="l" t="t" r="r" b="b"/>
              <a:pathLst>
                <a:path w="7028815" h="2395854">
                  <a:moveTo>
                    <a:pt x="221487" y="0"/>
                  </a:moveTo>
                  <a:lnTo>
                    <a:pt x="7028687" y="0"/>
                  </a:lnTo>
                  <a:lnTo>
                    <a:pt x="7028687" y="2174240"/>
                  </a:lnTo>
                  <a:lnTo>
                    <a:pt x="7024187" y="2218870"/>
                  </a:lnTo>
                  <a:lnTo>
                    <a:pt x="7011279" y="2260443"/>
                  </a:lnTo>
                  <a:lnTo>
                    <a:pt x="6990855" y="2298065"/>
                  </a:lnTo>
                  <a:lnTo>
                    <a:pt x="6963806" y="2330846"/>
                  </a:lnTo>
                  <a:lnTo>
                    <a:pt x="6931025" y="2357895"/>
                  </a:lnTo>
                  <a:lnTo>
                    <a:pt x="6893403" y="2378319"/>
                  </a:lnTo>
                  <a:lnTo>
                    <a:pt x="6851830" y="2391227"/>
                  </a:lnTo>
                  <a:lnTo>
                    <a:pt x="6807200" y="2395728"/>
                  </a:lnTo>
                  <a:lnTo>
                    <a:pt x="0" y="2395728"/>
                  </a:lnTo>
                  <a:lnTo>
                    <a:pt x="0" y="221487"/>
                  </a:lnTo>
                  <a:lnTo>
                    <a:pt x="4500" y="176857"/>
                  </a:lnTo>
                  <a:lnTo>
                    <a:pt x="17408" y="135284"/>
                  </a:lnTo>
                  <a:lnTo>
                    <a:pt x="37832" y="97662"/>
                  </a:lnTo>
                  <a:lnTo>
                    <a:pt x="64881" y="64881"/>
                  </a:lnTo>
                  <a:lnTo>
                    <a:pt x="97662" y="37832"/>
                  </a:lnTo>
                  <a:lnTo>
                    <a:pt x="135284" y="17408"/>
                  </a:lnTo>
                  <a:lnTo>
                    <a:pt x="176857" y="4500"/>
                  </a:lnTo>
                  <a:lnTo>
                    <a:pt x="221487" y="0"/>
                  </a:lnTo>
                  <a:close/>
                </a:path>
              </a:pathLst>
            </a:custGeom>
            <a:ln w="19050">
              <a:solidFill>
                <a:srgbClr val="82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>
              <a:extLst>
                <a:ext uri="{FF2B5EF4-FFF2-40B4-BE49-F238E27FC236}">
                  <a16:creationId xmlns:a16="http://schemas.microsoft.com/office/drawing/2014/main" id="{97906BF0-E2C6-44C2-6710-47CDC0F78D90}"/>
                </a:ext>
              </a:extLst>
            </p:cNvPr>
            <p:cNvSpPr/>
            <p:nvPr/>
          </p:nvSpPr>
          <p:spPr>
            <a:xfrm>
              <a:off x="9579864" y="3401593"/>
              <a:ext cx="615708" cy="519658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>
              <a:extLst>
                <a:ext uri="{FF2B5EF4-FFF2-40B4-BE49-F238E27FC236}">
                  <a16:creationId xmlns:a16="http://schemas.microsoft.com/office/drawing/2014/main" id="{A1F6F7C5-BFA9-AE2F-E60D-0987581E3108}"/>
                </a:ext>
              </a:extLst>
            </p:cNvPr>
            <p:cNvSpPr/>
            <p:nvPr/>
          </p:nvSpPr>
          <p:spPr>
            <a:xfrm>
              <a:off x="9605771" y="3427476"/>
              <a:ext cx="513715" cy="417830"/>
            </a:xfrm>
            <a:custGeom>
              <a:avLst/>
              <a:gdLst/>
              <a:ahLst/>
              <a:cxnLst/>
              <a:rect l="l" t="t" r="r" b="b"/>
              <a:pathLst>
                <a:path w="513715" h="417829">
                  <a:moveTo>
                    <a:pt x="499236" y="0"/>
                  </a:moveTo>
                  <a:lnTo>
                    <a:pt x="171703" y="322325"/>
                  </a:lnTo>
                  <a:lnTo>
                    <a:pt x="0" y="393700"/>
                  </a:lnTo>
                  <a:lnTo>
                    <a:pt x="9525" y="417575"/>
                  </a:lnTo>
                  <a:lnTo>
                    <a:pt x="186054" y="346075"/>
                  </a:lnTo>
                  <a:lnTo>
                    <a:pt x="513587" y="19050"/>
                  </a:lnTo>
                  <a:lnTo>
                    <a:pt x="499236" y="0"/>
                  </a:lnTo>
                  <a:close/>
                </a:path>
              </a:pathLst>
            </a:custGeom>
            <a:solidFill>
              <a:srgbClr val="82FFFF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>
              <a:extLst>
                <a:ext uri="{FF2B5EF4-FFF2-40B4-BE49-F238E27FC236}">
                  <a16:creationId xmlns:a16="http://schemas.microsoft.com/office/drawing/2014/main" id="{F628594C-F988-6C09-C928-D37F110CEBAF}"/>
                </a:ext>
              </a:extLst>
            </p:cNvPr>
            <p:cNvSpPr/>
            <p:nvPr/>
          </p:nvSpPr>
          <p:spPr>
            <a:xfrm>
              <a:off x="10055352" y="3288817"/>
              <a:ext cx="254457" cy="252958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>
              <a:extLst>
                <a:ext uri="{FF2B5EF4-FFF2-40B4-BE49-F238E27FC236}">
                  <a16:creationId xmlns:a16="http://schemas.microsoft.com/office/drawing/2014/main" id="{9AC8C054-045A-67E1-2BBB-C7D4F6A26A39}"/>
                </a:ext>
              </a:extLst>
            </p:cNvPr>
            <p:cNvSpPr/>
            <p:nvPr/>
          </p:nvSpPr>
          <p:spPr>
            <a:xfrm>
              <a:off x="10081259" y="3315747"/>
              <a:ext cx="152400" cy="149828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>
              <a:extLst>
                <a:ext uri="{FF2B5EF4-FFF2-40B4-BE49-F238E27FC236}">
                  <a16:creationId xmlns:a16="http://schemas.microsoft.com/office/drawing/2014/main" id="{C629B419-921E-7EE2-3B30-429EAFB6D6A7}"/>
                </a:ext>
              </a:extLst>
            </p:cNvPr>
            <p:cNvSpPr/>
            <p:nvPr/>
          </p:nvSpPr>
          <p:spPr>
            <a:xfrm>
              <a:off x="11120628" y="3549446"/>
              <a:ext cx="292671" cy="291033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>
              <a:extLst>
                <a:ext uri="{FF2B5EF4-FFF2-40B4-BE49-F238E27FC236}">
                  <a16:creationId xmlns:a16="http://schemas.microsoft.com/office/drawing/2014/main" id="{788C453F-2B1B-0897-1032-0DDDDC61A4AC}"/>
                </a:ext>
              </a:extLst>
            </p:cNvPr>
            <p:cNvSpPr/>
            <p:nvPr/>
          </p:nvSpPr>
          <p:spPr>
            <a:xfrm>
              <a:off x="11146535" y="3575303"/>
              <a:ext cx="190500" cy="188976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>
              <a:extLst>
                <a:ext uri="{FF2B5EF4-FFF2-40B4-BE49-F238E27FC236}">
                  <a16:creationId xmlns:a16="http://schemas.microsoft.com/office/drawing/2014/main" id="{649FF517-9D29-48EE-4660-BA9ACC43E991}"/>
                </a:ext>
              </a:extLst>
            </p:cNvPr>
            <p:cNvSpPr/>
            <p:nvPr/>
          </p:nvSpPr>
          <p:spPr>
            <a:xfrm>
              <a:off x="9584435" y="3628644"/>
              <a:ext cx="1647444" cy="406907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>
              <a:extLst>
                <a:ext uri="{FF2B5EF4-FFF2-40B4-BE49-F238E27FC236}">
                  <a16:creationId xmlns:a16="http://schemas.microsoft.com/office/drawing/2014/main" id="{9D262576-88E8-4FA7-FA52-C4C67D99B108}"/>
                </a:ext>
              </a:extLst>
            </p:cNvPr>
            <p:cNvSpPr/>
            <p:nvPr/>
          </p:nvSpPr>
          <p:spPr>
            <a:xfrm>
              <a:off x="9610343" y="3654552"/>
              <a:ext cx="1545590" cy="304800"/>
            </a:xfrm>
            <a:custGeom>
              <a:avLst/>
              <a:gdLst/>
              <a:ahLst/>
              <a:cxnLst/>
              <a:rect l="l" t="t" r="r" b="b"/>
              <a:pathLst>
                <a:path w="1545590" h="304800">
                  <a:moveTo>
                    <a:pt x="1545335" y="0"/>
                  </a:moveTo>
                  <a:lnTo>
                    <a:pt x="1254632" y="0"/>
                  </a:lnTo>
                  <a:lnTo>
                    <a:pt x="975105" y="276225"/>
                  </a:lnTo>
                  <a:lnTo>
                    <a:pt x="0" y="276225"/>
                  </a:lnTo>
                  <a:lnTo>
                    <a:pt x="0" y="304800"/>
                  </a:lnTo>
                  <a:lnTo>
                    <a:pt x="984757" y="304800"/>
                  </a:lnTo>
                  <a:lnTo>
                    <a:pt x="1264157" y="23749"/>
                  </a:lnTo>
                  <a:lnTo>
                    <a:pt x="1545335" y="23749"/>
                  </a:lnTo>
                  <a:lnTo>
                    <a:pt x="1545335" y="0"/>
                  </a:lnTo>
                  <a:close/>
                </a:path>
              </a:pathLst>
            </a:custGeom>
            <a:solidFill>
              <a:srgbClr val="82FFFF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>
              <a:extLst>
                <a:ext uri="{FF2B5EF4-FFF2-40B4-BE49-F238E27FC236}">
                  <a16:creationId xmlns:a16="http://schemas.microsoft.com/office/drawing/2014/main" id="{C89E5A75-E9CE-F3AD-3938-4D0DA4A0FBDA}"/>
                </a:ext>
              </a:extLst>
            </p:cNvPr>
            <p:cNvSpPr/>
            <p:nvPr/>
          </p:nvSpPr>
          <p:spPr>
            <a:xfrm>
              <a:off x="9581388" y="2964218"/>
              <a:ext cx="1255776" cy="400773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>
              <a:extLst>
                <a:ext uri="{FF2B5EF4-FFF2-40B4-BE49-F238E27FC236}">
                  <a16:creationId xmlns:a16="http://schemas.microsoft.com/office/drawing/2014/main" id="{3592650E-C19E-103F-E180-22CEFE5CB40D}"/>
                </a:ext>
              </a:extLst>
            </p:cNvPr>
            <p:cNvSpPr/>
            <p:nvPr/>
          </p:nvSpPr>
          <p:spPr>
            <a:xfrm>
              <a:off x="9607295" y="2990088"/>
              <a:ext cx="1153795" cy="299085"/>
            </a:xfrm>
            <a:custGeom>
              <a:avLst/>
              <a:gdLst/>
              <a:ahLst/>
              <a:cxnLst/>
              <a:rect l="l" t="t" r="r" b="b"/>
              <a:pathLst>
                <a:path w="1153795" h="299085">
                  <a:moveTo>
                    <a:pt x="507746" y="0"/>
                  </a:moveTo>
                  <a:lnTo>
                    <a:pt x="0" y="0"/>
                  </a:lnTo>
                  <a:lnTo>
                    <a:pt x="0" y="23875"/>
                  </a:lnTo>
                  <a:lnTo>
                    <a:pt x="503047" y="23875"/>
                  </a:lnTo>
                  <a:lnTo>
                    <a:pt x="1144143" y="298703"/>
                  </a:lnTo>
                  <a:lnTo>
                    <a:pt x="1153668" y="279653"/>
                  </a:lnTo>
                  <a:lnTo>
                    <a:pt x="507746" y="0"/>
                  </a:lnTo>
                  <a:close/>
                </a:path>
              </a:pathLst>
            </a:custGeom>
            <a:solidFill>
              <a:srgbClr val="82FFFF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>
              <a:extLst>
                <a:ext uri="{FF2B5EF4-FFF2-40B4-BE49-F238E27FC236}">
                  <a16:creationId xmlns:a16="http://schemas.microsoft.com/office/drawing/2014/main" id="{2979DA9A-D477-364F-319D-5DD7F8A835D5}"/>
                </a:ext>
              </a:extLst>
            </p:cNvPr>
            <p:cNvSpPr/>
            <p:nvPr/>
          </p:nvSpPr>
          <p:spPr>
            <a:xfrm>
              <a:off x="10722864" y="3206470"/>
              <a:ext cx="257606" cy="259105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>
              <a:extLst>
                <a:ext uri="{FF2B5EF4-FFF2-40B4-BE49-F238E27FC236}">
                  <a16:creationId xmlns:a16="http://schemas.microsoft.com/office/drawing/2014/main" id="{A684A133-9456-92D4-A354-A0B2FBE808B7}"/>
                </a:ext>
              </a:extLst>
            </p:cNvPr>
            <p:cNvSpPr/>
            <p:nvPr/>
          </p:nvSpPr>
          <p:spPr>
            <a:xfrm>
              <a:off x="10748771" y="3232404"/>
              <a:ext cx="155448" cy="156972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>
              <a:extLst>
                <a:ext uri="{FF2B5EF4-FFF2-40B4-BE49-F238E27FC236}">
                  <a16:creationId xmlns:a16="http://schemas.microsoft.com/office/drawing/2014/main" id="{F0E98630-3A8B-E950-5768-D08FB2F3BADC}"/>
                </a:ext>
              </a:extLst>
            </p:cNvPr>
            <p:cNvSpPr/>
            <p:nvPr/>
          </p:nvSpPr>
          <p:spPr>
            <a:xfrm>
              <a:off x="11373611" y="3069386"/>
              <a:ext cx="291033" cy="291033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>
              <a:extLst>
                <a:ext uri="{FF2B5EF4-FFF2-40B4-BE49-F238E27FC236}">
                  <a16:creationId xmlns:a16="http://schemas.microsoft.com/office/drawing/2014/main" id="{58063177-21EE-6A52-DFD6-20FEED9444FA}"/>
                </a:ext>
              </a:extLst>
            </p:cNvPr>
            <p:cNvSpPr/>
            <p:nvPr/>
          </p:nvSpPr>
          <p:spPr>
            <a:xfrm>
              <a:off x="11399519" y="3095244"/>
              <a:ext cx="188975" cy="188975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>
              <a:extLst>
                <a:ext uri="{FF2B5EF4-FFF2-40B4-BE49-F238E27FC236}">
                  <a16:creationId xmlns:a16="http://schemas.microsoft.com/office/drawing/2014/main" id="{718A119C-D42F-5971-6A7D-C63026796E95}"/>
                </a:ext>
              </a:extLst>
            </p:cNvPr>
            <p:cNvSpPr/>
            <p:nvPr/>
          </p:nvSpPr>
          <p:spPr>
            <a:xfrm>
              <a:off x="9581388" y="2874302"/>
              <a:ext cx="1903476" cy="409917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>
              <a:extLst>
                <a:ext uri="{FF2B5EF4-FFF2-40B4-BE49-F238E27FC236}">
                  <a16:creationId xmlns:a16="http://schemas.microsoft.com/office/drawing/2014/main" id="{81D3BD41-83C9-EF5E-AFAF-7196D54150AF}"/>
                </a:ext>
              </a:extLst>
            </p:cNvPr>
            <p:cNvSpPr/>
            <p:nvPr/>
          </p:nvSpPr>
          <p:spPr>
            <a:xfrm>
              <a:off x="9607295" y="2900172"/>
              <a:ext cx="1801495" cy="307975"/>
            </a:xfrm>
            <a:custGeom>
              <a:avLst/>
              <a:gdLst/>
              <a:ahLst/>
              <a:cxnLst/>
              <a:rect l="l" t="t" r="r" b="b"/>
              <a:pathLst>
                <a:path w="1801495" h="307975">
                  <a:moveTo>
                    <a:pt x="1239520" y="0"/>
                  </a:moveTo>
                  <a:lnTo>
                    <a:pt x="0" y="0"/>
                  </a:lnTo>
                  <a:lnTo>
                    <a:pt x="0" y="28575"/>
                  </a:lnTo>
                  <a:lnTo>
                    <a:pt x="1229995" y="28575"/>
                  </a:lnTo>
                  <a:lnTo>
                    <a:pt x="1510919" y="307848"/>
                  </a:lnTo>
                  <a:lnTo>
                    <a:pt x="1801368" y="307848"/>
                  </a:lnTo>
                  <a:lnTo>
                    <a:pt x="1801368" y="279273"/>
                  </a:lnTo>
                  <a:lnTo>
                    <a:pt x="1520444" y="279273"/>
                  </a:lnTo>
                  <a:lnTo>
                    <a:pt x="1239520" y="0"/>
                  </a:lnTo>
                  <a:close/>
                </a:path>
              </a:pathLst>
            </a:custGeom>
            <a:solidFill>
              <a:srgbClr val="82FFFF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>
              <a:extLst>
                <a:ext uri="{FF2B5EF4-FFF2-40B4-BE49-F238E27FC236}">
                  <a16:creationId xmlns:a16="http://schemas.microsoft.com/office/drawing/2014/main" id="{16CB2B31-30DB-2756-C1C1-6F800A197F24}"/>
                </a:ext>
              </a:extLst>
            </p:cNvPr>
            <p:cNvSpPr/>
            <p:nvPr/>
          </p:nvSpPr>
          <p:spPr>
            <a:xfrm>
              <a:off x="9823704" y="3282759"/>
              <a:ext cx="291033" cy="292671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>
              <a:extLst>
                <a:ext uri="{FF2B5EF4-FFF2-40B4-BE49-F238E27FC236}">
                  <a16:creationId xmlns:a16="http://schemas.microsoft.com/office/drawing/2014/main" id="{1908FF80-8D29-6E63-6958-27B6C5291F07}"/>
                </a:ext>
              </a:extLst>
            </p:cNvPr>
            <p:cNvSpPr/>
            <p:nvPr/>
          </p:nvSpPr>
          <p:spPr>
            <a:xfrm>
              <a:off x="9849611" y="3308603"/>
              <a:ext cx="189230" cy="190500"/>
            </a:xfrm>
            <a:custGeom>
              <a:avLst/>
              <a:gdLst/>
              <a:ahLst/>
              <a:cxnLst/>
              <a:rect l="l" t="t" r="r" b="b"/>
              <a:pathLst>
                <a:path w="189229" h="190500">
                  <a:moveTo>
                    <a:pt x="94488" y="0"/>
                  </a:moveTo>
                  <a:lnTo>
                    <a:pt x="57810" y="7506"/>
                  </a:lnTo>
                  <a:lnTo>
                    <a:pt x="27765" y="27955"/>
                  </a:lnTo>
                  <a:lnTo>
                    <a:pt x="7459" y="58239"/>
                  </a:lnTo>
                  <a:lnTo>
                    <a:pt x="0" y="95250"/>
                  </a:lnTo>
                  <a:lnTo>
                    <a:pt x="7459" y="132207"/>
                  </a:lnTo>
                  <a:lnTo>
                    <a:pt x="27765" y="162496"/>
                  </a:lnTo>
                  <a:lnTo>
                    <a:pt x="57810" y="182975"/>
                  </a:lnTo>
                  <a:lnTo>
                    <a:pt x="94488" y="190500"/>
                  </a:lnTo>
                  <a:lnTo>
                    <a:pt x="131165" y="182975"/>
                  </a:lnTo>
                  <a:lnTo>
                    <a:pt x="148074" y="171450"/>
                  </a:lnTo>
                  <a:lnTo>
                    <a:pt x="94488" y="171450"/>
                  </a:lnTo>
                  <a:lnTo>
                    <a:pt x="64732" y="165562"/>
                  </a:lnTo>
                  <a:lnTo>
                    <a:pt x="40751" y="149399"/>
                  </a:lnTo>
                  <a:lnTo>
                    <a:pt x="24747" y="125212"/>
                  </a:lnTo>
                  <a:lnTo>
                    <a:pt x="18923" y="95250"/>
                  </a:lnTo>
                  <a:lnTo>
                    <a:pt x="24747" y="67270"/>
                  </a:lnTo>
                  <a:lnTo>
                    <a:pt x="40751" y="42862"/>
                  </a:lnTo>
                  <a:lnTo>
                    <a:pt x="64732" y="25598"/>
                  </a:lnTo>
                  <a:lnTo>
                    <a:pt x="94488" y="19050"/>
                  </a:lnTo>
                  <a:lnTo>
                    <a:pt x="148125" y="19050"/>
                  </a:lnTo>
                  <a:lnTo>
                    <a:pt x="131165" y="7506"/>
                  </a:lnTo>
                  <a:lnTo>
                    <a:pt x="94488" y="0"/>
                  </a:lnTo>
                  <a:close/>
                </a:path>
                <a:path w="189229" h="190500">
                  <a:moveTo>
                    <a:pt x="148125" y="19050"/>
                  </a:moveTo>
                  <a:lnTo>
                    <a:pt x="94488" y="19050"/>
                  </a:lnTo>
                  <a:lnTo>
                    <a:pt x="124243" y="25598"/>
                  </a:lnTo>
                  <a:lnTo>
                    <a:pt x="148224" y="42862"/>
                  </a:lnTo>
                  <a:lnTo>
                    <a:pt x="164228" y="67270"/>
                  </a:lnTo>
                  <a:lnTo>
                    <a:pt x="170053" y="95250"/>
                  </a:lnTo>
                  <a:lnTo>
                    <a:pt x="164228" y="125212"/>
                  </a:lnTo>
                  <a:lnTo>
                    <a:pt x="148224" y="149399"/>
                  </a:lnTo>
                  <a:lnTo>
                    <a:pt x="124243" y="165562"/>
                  </a:lnTo>
                  <a:lnTo>
                    <a:pt x="94488" y="171450"/>
                  </a:lnTo>
                  <a:lnTo>
                    <a:pt x="148074" y="171450"/>
                  </a:lnTo>
                  <a:lnTo>
                    <a:pt x="161210" y="162496"/>
                  </a:lnTo>
                  <a:lnTo>
                    <a:pt x="181516" y="132207"/>
                  </a:lnTo>
                  <a:lnTo>
                    <a:pt x="188976" y="95250"/>
                  </a:lnTo>
                  <a:lnTo>
                    <a:pt x="181516" y="58239"/>
                  </a:lnTo>
                  <a:lnTo>
                    <a:pt x="161210" y="27955"/>
                  </a:lnTo>
                  <a:lnTo>
                    <a:pt x="148125" y="19050"/>
                  </a:lnTo>
                  <a:close/>
                </a:path>
              </a:pathLst>
            </a:custGeom>
            <a:solidFill>
              <a:srgbClr val="82FFFF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>
              <a:extLst>
                <a:ext uri="{FF2B5EF4-FFF2-40B4-BE49-F238E27FC236}">
                  <a16:creationId xmlns:a16="http://schemas.microsoft.com/office/drawing/2014/main" id="{DF2EFCA9-5558-4118-9466-AF7B2EFB5526}"/>
                </a:ext>
              </a:extLst>
            </p:cNvPr>
            <p:cNvSpPr/>
            <p:nvPr/>
          </p:nvSpPr>
          <p:spPr>
            <a:xfrm>
              <a:off x="9581388" y="3372594"/>
              <a:ext cx="353542" cy="126382"/>
            </a:xfrm>
            <a:prstGeom prst="rect">
              <a:avLst/>
            </a:prstGeom>
            <a:blipFill>
              <a:blip r:embed="rId2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>
              <a:extLst>
                <a:ext uri="{FF2B5EF4-FFF2-40B4-BE49-F238E27FC236}">
                  <a16:creationId xmlns:a16="http://schemas.microsoft.com/office/drawing/2014/main" id="{A1142916-CB31-5142-71D4-604CB905291A}"/>
                </a:ext>
              </a:extLst>
            </p:cNvPr>
            <p:cNvSpPr/>
            <p:nvPr/>
          </p:nvSpPr>
          <p:spPr>
            <a:xfrm>
              <a:off x="9607295" y="3398520"/>
              <a:ext cx="251460" cy="24765"/>
            </a:xfrm>
            <a:custGeom>
              <a:avLst/>
              <a:gdLst/>
              <a:ahLst/>
              <a:cxnLst/>
              <a:rect l="l" t="t" r="r" b="b"/>
              <a:pathLst>
                <a:path w="251459" h="24764">
                  <a:moveTo>
                    <a:pt x="251459" y="0"/>
                  </a:moveTo>
                  <a:lnTo>
                    <a:pt x="0" y="0"/>
                  </a:lnTo>
                  <a:lnTo>
                    <a:pt x="0" y="24384"/>
                  </a:lnTo>
                  <a:lnTo>
                    <a:pt x="251459" y="24384"/>
                  </a:lnTo>
                  <a:lnTo>
                    <a:pt x="251459" y="0"/>
                  </a:lnTo>
                  <a:close/>
                </a:path>
              </a:pathLst>
            </a:custGeom>
            <a:solidFill>
              <a:srgbClr val="82FFFF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>
              <a:extLst>
                <a:ext uri="{FF2B5EF4-FFF2-40B4-BE49-F238E27FC236}">
                  <a16:creationId xmlns:a16="http://schemas.microsoft.com/office/drawing/2014/main" id="{3BED53DC-0999-C868-66B3-1BAE509D01B1}"/>
                </a:ext>
              </a:extLst>
            </p:cNvPr>
            <p:cNvSpPr/>
            <p:nvPr/>
          </p:nvSpPr>
          <p:spPr>
            <a:xfrm>
              <a:off x="2049779" y="3553993"/>
              <a:ext cx="614197" cy="519658"/>
            </a:xfrm>
            <a:prstGeom prst="rect">
              <a:avLst/>
            </a:prstGeom>
            <a:blipFill>
              <a:blip r:embed="rId2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>
              <a:extLst>
                <a:ext uri="{FF2B5EF4-FFF2-40B4-BE49-F238E27FC236}">
                  <a16:creationId xmlns:a16="http://schemas.microsoft.com/office/drawing/2014/main" id="{1B89B9B0-85CE-F1CF-15CB-0E74C32AE82A}"/>
                </a:ext>
              </a:extLst>
            </p:cNvPr>
            <p:cNvSpPr/>
            <p:nvPr/>
          </p:nvSpPr>
          <p:spPr>
            <a:xfrm>
              <a:off x="2075688" y="3579876"/>
              <a:ext cx="512445" cy="417830"/>
            </a:xfrm>
            <a:custGeom>
              <a:avLst/>
              <a:gdLst/>
              <a:ahLst/>
              <a:cxnLst/>
              <a:rect l="l" t="t" r="r" b="b"/>
              <a:pathLst>
                <a:path w="512444" h="417829">
                  <a:moveTo>
                    <a:pt x="14224" y="0"/>
                  </a:moveTo>
                  <a:lnTo>
                    <a:pt x="0" y="19050"/>
                  </a:lnTo>
                  <a:lnTo>
                    <a:pt x="326517" y="346075"/>
                  </a:lnTo>
                  <a:lnTo>
                    <a:pt x="502538" y="417575"/>
                  </a:lnTo>
                  <a:lnTo>
                    <a:pt x="512063" y="393700"/>
                  </a:lnTo>
                  <a:lnTo>
                    <a:pt x="340868" y="322325"/>
                  </a:lnTo>
                  <a:lnTo>
                    <a:pt x="14224" y="0"/>
                  </a:lnTo>
                  <a:close/>
                </a:path>
              </a:pathLst>
            </a:custGeom>
            <a:solidFill>
              <a:srgbClr val="82FFFF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>
              <a:extLst>
                <a:ext uri="{FF2B5EF4-FFF2-40B4-BE49-F238E27FC236}">
                  <a16:creationId xmlns:a16="http://schemas.microsoft.com/office/drawing/2014/main" id="{6873A7DD-4EFD-695D-EF13-5FDC63E8A070}"/>
                </a:ext>
              </a:extLst>
            </p:cNvPr>
            <p:cNvSpPr/>
            <p:nvPr/>
          </p:nvSpPr>
          <p:spPr>
            <a:xfrm>
              <a:off x="1935479" y="3441217"/>
              <a:ext cx="254457" cy="252958"/>
            </a:xfrm>
            <a:prstGeom prst="rect">
              <a:avLst/>
            </a:prstGeom>
            <a:blipFill>
              <a:blip r:embed="rId3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>
              <a:extLst>
                <a:ext uri="{FF2B5EF4-FFF2-40B4-BE49-F238E27FC236}">
                  <a16:creationId xmlns:a16="http://schemas.microsoft.com/office/drawing/2014/main" id="{F5C5CA9B-D105-3B23-E572-B7446D3EF49A}"/>
                </a:ext>
              </a:extLst>
            </p:cNvPr>
            <p:cNvSpPr/>
            <p:nvPr/>
          </p:nvSpPr>
          <p:spPr>
            <a:xfrm>
              <a:off x="1961388" y="3468147"/>
              <a:ext cx="152400" cy="149828"/>
            </a:xfrm>
            <a:prstGeom prst="rect">
              <a:avLst/>
            </a:prstGeom>
            <a:blipFill>
              <a:blip r:embed="rId3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>
              <a:extLst>
                <a:ext uri="{FF2B5EF4-FFF2-40B4-BE49-F238E27FC236}">
                  <a16:creationId xmlns:a16="http://schemas.microsoft.com/office/drawing/2014/main" id="{0F9330C6-2E63-5710-4D14-68E9D410BDEE}"/>
                </a:ext>
              </a:extLst>
            </p:cNvPr>
            <p:cNvSpPr/>
            <p:nvPr/>
          </p:nvSpPr>
          <p:spPr>
            <a:xfrm>
              <a:off x="832103" y="3701846"/>
              <a:ext cx="292671" cy="291033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>
              <a:extLst>
                <a:ext uri="{FF2B5EF4-FFF2-40B4-BE49-F238E27FC236}">
                  <a16:creationId xmlns:a16="http://schemas.microsoft.com/office/drawing/2014/main" id="{7B203744-C1CF-6494-5200-7302053CD223}"/>
                </a:ext>
              </a:extLst>
            </p:cNvPr>
            <p:cNvSpPr/>
            <p:nvPr/>
          </p:nvSpPr>
          <p:spPr>
            <a:xfrm>
              <a:off x="858011" y="3727703"/>
              <a:ext cx="190500" cy="188975"/>
            </a:xfrm>
            <a:prstGeom prst="rect">
              <a:avLst/>
            </a:prstGeom>
            <a:blipFill>
              <a:blip r:embed="rId3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>
              <a:extLst>
                <a:ext uri="{FF2B5EF4-FFF2-40B4-BE49-F238E27FC236}">
                  <a16:creationId xmlns:a16="http://schemas.microsoft.com/office/drawing/2014/main" id="{485C9DAF-BCAC-744C-8949-353B35106C84}"/>
                </a:ext>
              </a:extLst>
            </p:cNvPr>
            <p:cNvSpPr/>
            <p:nvPr/>
          </p:nvSpPr>
          <p:spPr>
            <a:xfrm>
              <a:off x="1011936" y="3781044"/>
              <a:ext cx="1647444" cy="406907"/>
            </a:xfrm>
            <a:prstGeom prst="rect">
              <a:avLst/>
            </a:prstGeom>
            <a:blipFill>
              <a:blip r:embed="rId3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>
              <a:extLst>
                <a:ext uri="{FF2B5EF4-FFF2-40B4-BE49-F238E27FC236}">
                  <a16:creationId xmlns:a16="http://schemas.microsoft.com/office/drawing/2014/main" id="{9C12DAF4-EB35-D802-AAAF-EDFD3C8A388E}"/>
                </a:ext>
              </a:extLst>
            </p:cNvPr>
            <p:cNvSpPr/>
            <p:nvPr/>
          </p:nvSpPr>
          <p:spPr>
            <a:xfrm>
              <a:off x="1037844" y="3806952"/>
              <a:ext cx="1545590" cy="304800"/>
            </a:xfrm>
            <a:custGeom>
              <a:avLst/>
              <a:gdLst/>
              <a:ahLst/>
              <a:cxnLst/>
              <a:rect l="l" t="t" r="r" b="b"/>
              <a:pathLst>
                <a:path w="1545589" h="304800">
                  <a:moveTo>
                    <a:pt x="290703" y="0"/>
                  </a:moveTo>
                  <a:lnTo>
                    <a:pt x="0" y="0"/>
                  </a:lnTo>
                  <a:lnTo>
                    <a:pt x="0" y="23749"/>
                  </a:lnTo>
                  <a:lnTo>
                    <a:pt x="281178" y="23749"/>
                  </a:lnTo>
                  <a:lnTo>
                    <a:pt x="560578" y="304800"/>
                  </a:lnTo>
                  <a:lnTo>
                    <a:pt x="1545336" y="304800"/>
                  </a:lnTo>
                  <a:lnTo>
                    <a:pt x="1545336" y="276225"/>
                  </a:lnTo>
                  <a:lnTo>
                    <a:pt x="570230" y="276225"/>
                  </a:lnTo>
                  <a:lnTo>
                    <a:pt x="290703" y="0"/>
                  </a:lnTo>
                  <a:close/>
                </a:path>
              </a:pathLst>
            </a:custGeom>
            <a:solidFill>
              <a:srgbClr val="82FFFF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>
              <a:extLst>
                <a:ext uri="{FF2B5EF4-FFF2-40B4-BE49-F238E27FC236}">
                  <a16:creationId xmlns:a16="http://schemas.microsoft.com/office/drawing/2014/main" id="{DFCC9CE6-7E46-D86B-8E48-8975C91A5F4F}"/>
                </a:ext>
              </a:extLst>
            </p:cNvPr>
            <p:cNvSpPr/>
            <p:nvPr/>
          </p:nvSpPr>
          <p:spPr>
            <a:xfrm>
              <a:off x="1406652" y="3116618"/>
              <a:ext cx="1257299" cy="400773"/>
            </a:xfrm>
            <a:prstGeom prst="rect">
              <a:avLst/>
            </a:prstGeom>
            <a:blipFill>
              <a:blip r:embed="rId3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>
              <a:extLst>
                <a:ext uri="{FF2B5EF4-FFF2-40B4-BE49-F238E27FC236}">
                  <a16:creationId xmlns:a16="http://schemas.microsoft.com/office/drawing/2014/main" id="{19A5D235-B252-CEE7-D21A-CB2BA90F558F}"/>
                </a:ext>
              </a:extLst>
            </p:cNvPr>
            <p:cNvSpPr/>
            <p:nvPr/>
          </p:nvSpPr>
          <p:spPr>
            <a:xfrm>
              <a:off x="1432560" y="3142488"/>
              <a:ext cx="1155700" cy="299085"/>
            </a:xfrm>
            <a:custGeom>
              <a:avLst/>
              <a:gdLst/>
              <a:ahLst/>
              <a:cxnLst/>
              <a:rect l="l" t="t" r="r" b="b"/>
              <a:pathLst>
                <a:path w="1155700" h="299085">
                  <a:moveTo>
                    <a:pt x="1155192" y="0"/>
                  </a:moveTo>
                  <a:lnTo>
                    <a:pt x="646684" y="0"/>
                  </a:lnTo>
                  <a:lnTo>
                    <a:pt x="0" y="279653"/>
                  </a:lnTo>
                  <a:lnTo>
                    <a:pt x="9525" y="298703"/>
                  </a:lnTo>
                  <a:lnTo>
                    <a:pt x="651510" y="23875"/>
                  </a:lnTo>
                  <a:lnTo>
                    <a:pt x="1155192" y="23875"/>
                  </a:lnTo>
                  <a:lnTo>
                    <a:pt x="1155192" y="0"/>
                  </a:lnTo>
                  <a:close/>
                </a:path>
              </a:pathLst>
            </a:custGeom>
            <a:solidFill>
              <a:srgbClr val="82FFFF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>
              <a:extLst>
                <a:ext uri="{FF2B5EF4-FFF2-40B4-BE49-F238E27FC236}">
                  <a16:creationId xmlns:a16="http://schemas.microsoft.com/office/drawing/2014/main" id="{5A420461-5A65-EF62-4D2D-44C2E92F9057}"/>
                </a:ext>
              </a:extLst>
            </p:cNvPr>
            <p:cNvSpPr/>
            <p:nvPr/>
          </p:nvSpPr>
          <p:spPr>
            <a:xfrm>
              <a:off x="1264919" y="3358870"/>
              <a:ext cx="257606" cy="259105"/>
            </a:xfrm>
            <a:prstGeom prst="rect">
              <a:avLst/>
            </a:prstGeom>
            <a:blipFill>
              <a:blip r:embed="rId3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>
              <a:extLst>
                <a:ext uri="{FF2B5EF4-FFF2-40B4-BE49-F238E27FC236}">
                  <a16:creationId xmlns:a16="http://schemas.microsoft.com/office/drawing/2014/main" id="{207597E3-2A0F-AE25-C32D-9AFF6EFEFC6A}"/>
                </a:ext>
              </a:extLst>
            </p:cNvPr>
            <p:cNvSpPr/>
            <p:nvPr/>
          </p:nvSpPr>
          <p:spPr>
            <a:xfrm>
              <a:off x="1290827" y="3384803"/>
              <a:ext cx="155447" cy="156972"/>
            </a:xfrm>
            <a:prstGeom prst="rect">
              <a:avLst/>
            </a:prstGeom>
            <a:blipFill>
              <a:blip r:embed="rId3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>
              <a:extLst>
                <a:ext uri="{FF2B5EF4-FFF2-40B4-BE49-F238E27FC236}">
                  <a16:creationId xmlns:a16="http://schemas.microsoft.com/office/drawing/2014/main" id="{8A7CE19F-A349-83B5-9162-51F0BAA726E5}"/>
                </a:ext>
              </a:extLst>
            </p:cNvPr>
            <p:cNvSpPr/>
            <p:nvPr/>
          </p:nvSpPr>
          <p:spPr>
            <a:xfrm>
              <a:off x="580644" y="3221786"/>
              <a:ext cx="291033" cy="291033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>
              <a:extLst>
                <a:ext uri="{FF2B5EF4-FFF2-40B4-BE49-F238E27FC236}">
                  <a16:creationId xmlns:a16="http://schemas.microsoft.com/office/drawing/2014/main" id="{20419A4F-4615-30F1-6F07-F407C6B21C71}"/>
                </a:ext>
              </a:extLst>
            </p:cNvPr>
            <p:cNvSpPr/>
            <p:nvPr/>
          </p:nvSpPr>
          <p:spPr>
            <a:xfrm>
              <a:off x="606551" y="3247644"/>
              <a:ext cx="188976" cy="188975"/>
            </a:xfrm>
            <a:prstGeom prst="rect">
              <a:avLst/>
            </a:prstGeom>
            <a:blipFill>
              <a:blip r:embed="rId3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>
              <a:extLst>
                <a:ext uri="{FF2B5EF4-FFF2-40B4-BE49-F238E27FC236}">
                  <a16:creationId xmlns:a16="http://schemas.microsoft.com/office/drawing/2014/main" id="{536BA571-CF73-CB0A-15D4-2B64485F8098}"/>
                </a:ext>
              </a:extLst>
            </p:cNvPr>
            <p:cNvSpPr/>
            <p:nvPr/>
          </p:nvSpPr>
          <p:spPr>
            <a:xfrm>
              <a:off x="758951" y="3026702"/>
              <a:ext cx="1905000" cy="409917"/>
            </a:xfrm>
            <a:prstGeom prst="rect">
              <a:avLst/>
            </a:prstGeom>
            <a:blipFill>
              <a:blip r:embed="rId3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>
              <a:extLst>
                <a:ext uri="{FF2B5EF4-FFF2-40B4-BE49-F238E27FC236}">
                  <a16:creationId xmlns:a16="http://schemas.microsoft.com/office/drawing/2014/main" id="{741DB999-F150-4D16-53F0-5AF29159A22A}"/>
                </a:ext>
              </a:extLst>
            </p:cNvPr>
            <p:cNvSpPr/>
            <p:nvPr/>
          </p:nvSpPr>
          <p:spPr>
            <a:xfrm>
              <a:off x="784859" y="3052572"/>
              <a:ext cx="1803400" cy="307975"/>
            </a:xfrm>
            <a:custGeom>
              <a:avLst/>
              <a:gdLst/>
              <a:ahLst/>
              <a:cxnLst/>
              <a:rect l="l" t="t" r="r" b="b"/>
              <a:pathLst>
                <a:path w="1803400" h="307975">
                  <a:moveTo>
                    <a:pt x="1802891" y="0"/>
                  </a:moveTo>
                  <a:lnTo>
                    <a:pt x="562356" y="0"/>
                  </a:lnTo>
                  <a:lnTo>
                    <a:pt x="281152" y="279273"/>
                  </a:lnTo>
                  <a:lnTo>
                    <a:pt x="0" y="279273"/>
                  </a:lnTo>
                  <a:lnTo>
                    <a:pt x="0" y="307848"/>
                  </a:lnTo>
                  <a:lnTo>
                    <a:pt x="290690" y="307848"/>
                  </a:lnTo>
                  <a:lnTo>
                    <a:pt x="571881" y="28575"/>
                  </a:lnTo>
                  <a:lnTo>
                    <a:pt x="1802891" y="28575"/>
                  </a:lnTo>
                  <a:lnTo>
                    <a:pt x="1802891" y="0"/>
                  </a:lnTo>
                  <a:close/>
                </a:path>
              </a:pathLst>
            </a:custGeom>
            <a:solidFill>
              <a:srgbClr val="82FFFF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>
              <a:extLst>
                <a:ext uri="{FF2B5EF4-FFF2-40B4-BE49-F238E27FC236}">
                  <a16:creationId xmlns:a16="http://schemas.microsoft.com/office/drawing/2014/main" id="{50FB5F60-F525-2957-716E-1622200A4E13}"/>
                </a:ext>
              </a:extLst>
            </p:cNvPr>
            <p:cNvSpPr/>
            <p:nvPr/>
          </p:nvSpPr>
          <p:spPr>
            <a:xfrm>
              <a:off x="2129027" y="3435159"/>
              <a:ext cx="291033" cy="292671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>
              <a:extLst>
                <a:ext uri="{FF2B5EF4-FFF2-40B4-BE49-F238E27FC236}">
                  <a16:creationId xmlns:a16="http://schemas.microsoft.com/office/drawing/2014/main" id="{A6A418E5-DAAF-4BFE-53D4-ADCEF6A5D49F}"/>
                </a:ext>
              </a:extLst>
            </p:cNvPr>
            <p:cNvSpPr/>
            <p:nvPr/>
          </p:nvSpPr>
          <p:spPr>
            <a:xfrm>
              <a:off x="2154935" y="3461003"/>
              <a:ext cx="189230" cy="190500"/>
            </a:xfrm>
            <a:custGeom>
              <a:avLst/>
              <a:gdLst/>
              <a:ahLst/>
              <a:cxnLst/>
              <a:rect l="l" t="t" r="r" b="b"/>
              <a:pathLst>
                <a:path w="189230" h="190500">
                  <a:moveTo>
                    <a:pt x="94487" y="0"/>
                  </a:moveTo>
                  <a:lnTo>
                    <a:pt x="57810" y="7506"/>
                  </a:lnTo>
                  <a:lnTo>
                    <a:pt x="27765" y="27955"/>
                  </a:lnTo>
                  <a:lnTo>
                    <a:pt x="7459" y="58239"/>
                  </a:lnTo>
                  <a:lnTo>
                    <a:pt x="0" y="95250"/>
                  </a:lnTo>
                  <a:lnTo>
                    <a:pt x="7459" y="132207"/>
                  </a:lnTo>
                  <a:lnTo>
                    <a:pt x="27765" y="162496"/>
                  </a:lnTo>
                  <a:lnTo>
                    <a:pt x="57810" y="182975"/>
                  </a:lnTo>
                  <a:lnTo>
                    <a:pt x="94487" y="190500"/>
                  </a:lnTo>
                  <a:lnTo>
                    <a:pt x="131165" y="182975"/>
                  </a:lnTo>
                  <a:lnTo>
                    <a:pt x="148074" y="171450"/>
                  </a:lnTo>
                  <a:lnTo>
                    <a:pt x="94487" y="171450"/>
                  </a:lnTo>
                  <a:lnTo>
                    <a:pt x="64732" y="165562"/>
                  </a:lnTo>
                  <a:lnTo>
                    <a:pt x="40751" y="149399"/>
                  </a:lnTo>
                  <a:lnTo>
                    <a:pt x="24747" y="125212"/>
                  </a:lnTo>
                  <a:lnTo>
                    <a:pt x="18922" y="95250"/>
                  </a:lnTo>
                  <a:lnTo>
                    <a:pt x="24747" y="67270"/>
                  </a:lnTo>
                  <a:lnTo>
                    <a:pt x="40751" y="42862"/>
                  </a:lnTo>
                  <a:lnTo>
                    <a:pt x="64732" y="25598"/>
                  </a:lnTo>
                  <a:lnTo>
                    <a:pt x="94487" y="19050"/>
                  </a:lnTo>
                  <a:lnTo>
                    <a:pt x="148125" y="19050"/>
                  </a:lnTo>
                  <a:lnTo>
                    <a:pt x="131165" y="7506"/>
                  </a:lnTo>
                  <a:lnTo>
                    <a:pt x="94487" y="0"/>
                  </a:lnTo>
                  <a:close/>
                </a:path>
                <a:path w="189230" h="190500">
                  <a:moveTo>
                    <a:pt x="148125" y="19050"/>
                  </a:moveTo>
                  <a:lnTo>
                    <a:pt x="94487" y="19050"/>
                  </a:lnTo>
                  <a:lnTo>
                    <a:pt x="124243" y="25598"/>
                  </a:lnTo>
                  <a:lnTo>
                    <a:pt x="148224" y="42862"/>
                  </a:lnTo>
                  <a:lnTo>
                    <a:pt x="164228" y="67270"/>
                  </a:lnTo>
                  <a:lnTo>
                    <a:pt x="170052" y="95250"/>
                  </a:lnTo>
                  <a:lnTo>
                    <a:pt x="164228" y="125212"/>
                  </a:lnTo>
                  <a:lnTo>
                    <a:pt x="148224" y="149399"/>
                  </a:lnTo>
                  <a:lnTo>
                    <a:pt x="124243" y="165562"/>
                  </a:lnTo>
                  <a:lnTo>
                    <a:pt x="94487" y="171450"/>
                  </a:lnTo>
                  <a:lnTo>
                    <a:pt x="148074" y="171450"/>
                  </a:lnTo>
                  <a:lnTo>
                    <a:pt x="161210" y="162496"/>
                  </a:lnTo>
                  <a:lnTo>
                    <a:pt x="181516" y="132207"/>
                  </a:lnTo>
                  <a:lnTo>
                    <a:pt x="188975" y="95250"/>
                  </a:lnTo>
                  <a:lnTo>
                    <a:pt x="181516" y="58239"/>
                  </a:lnTo>
                  <a:lnTo>
                    <a:pt x="161210" y="27955"/>
                  </a:lnTo>
                  <a:lnTo>
                    <a:pt x="148125" y="19050"/>
                  </a:lnTo>
                  <a:close/>
                </a:path>
              </a:pathLst>
            </a:custGeom>
            <a:solidFill>
              <a:srgbClr val="82FFFF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>
              <a:extLst>
                <a:ext uri="{FF2B5EF4-FFF2-40B4-BE49-F238E27FC236}">
                  <a16:creationId xmlns:a16="http://schemas.microsoft.com/office/drawing/2014/main" id="{E77571EE-A7DF-9A7B-B90B-5FF009524B0C}"/>
                </a:ext>
              </a:extLst>
            </p:cNvPr>
            <p:cNvSpPr/>
            <p:nvPr/>
          </p:nvSpPr>
          <p:spPr>
            <a:xfrm>
              <a:off x="2308860" y="3524994"/>
              <a:ext cx="355053" cy="126382"/>
            </a:xfrm>
            <a:prstGeom prst="rect">
              <a:avLst/>
            </a:prstGeom>
            <a:blipFill>
              <a:blip r:embed="rId3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>
              <a:extLst>
                <a:ext uri="{FF2B5EF4-FFF2-40B4-BE49-F238E27FC236}">
                  <a16:creationId xmlns:a16="http://schemas.microsoft.com/office/drawing/2014/main" id="{DFDE7F77-FAD6-22E2-3249-6D484F47495E}"/>
                </a:ext>
              </a:extLst>
            </p:cNvPr>
            <p:cNvSpPr/>
            <p:nvPr/>
          </p:nvSpPr>
          <p:spPr>
            <a:xfrm>
              <a:off x="2334767" y="3550920"/>
              <a:ext cx="253365" cy="24765"/>
            </a:xfrm>
            <a:custGeom>
              <a:avLst/>
              <a:gdLst/>
              <a:ahLst/>
              <a:cxnLst/>
              <a:rect l="l" t="t" r="r" b="b"/>
              <a:pathLst>
                <a:path w="253364" h="24764">
                  <a:moveTo>
                    <a:pt x="252983" y="0"/>
                  </a:moveTo>
                  <a:lnTo>
                    <a:pt x="0" y="0"/>
                  </a:lnTo>
                  <a:lnTo>
                    <a:pt x="0" y="24384"/>
                  </a:lnTo>
                  <a:lnTo>
                    <a:pt x="252983" y="24384"/>
                  </a:lnTo>
                  <a:lnTo>
                    <a:pt x="252983" y="0"/>
                  </a:lnTo>
                  <a:close/>
                </a:path>
              </a:pathLst>
            </a:custGeom>
            <a:solidFill>
              <a:srgbClr val="82FFFF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7" name="object 57">
            <a:extLst>
              <a:ext uri="{FF2B5EF4-FFF2-40B4-BE49-F238E27FC236}">
                <a16:creationId xmlns:a16="http://schemas.microsoft.com/office/drawing/2014/main" id="{5C46A868-86E0-E06B-59E7-A06DCFFA6781}"/>
              </a:ext>
            </a:extLst>
          </p:cNvPr>
          <p:cNvSpPr txBox="1">
            <a:spLocks/>
          </p:cNvSpPr>
          <p:nvPr/>
        </p:nvSpPr>
        <p:spPr>
          <a:xfrm>
            <a:off x="1938719" y="1591847"/>
            <a:ext cx="4992405" cy="141128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89535" rIns="0" bIns="0" rtlCol="0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udiowide"/>
              <a:buNone/>
              <a:defRPr sz="2800" b="0" i="0" u="none" strike="noStrike" cap="none">
                <a:solidFill>
                  <a:schemeClr val="lt1"/>
                </a:solidFill>
                <a:latin typeface="Audiowide"/>
                <a:ea typeface="Audiowide"/>
                <a:cs typeface="Audiowide"/>
                <a:sym typeface="Audiowid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584960" marR="5080" indent="-1569085">
              <a:lnSpc>
                <a:spcPts val="4750"/>
              </a:lnSpc>
              <a:spcBef>
                <a:spcPts val="705"/>
              </a:spcBef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BASIC TUTORIAL OF SQLITE3   WITH  PYTHON</a:t>
            </a:r>
          </a:p>
        </p:txBody>
      </p:sp>
      <p:sp>
        <p:nvSpPr>
          <p:cNvPr id="58" name="object 58">
            <a:extLst>
              <a:ext uri="{FF2B5EF4-FFF2-40B4-BE49-F238E27FC236}">
                <a16:creationId xmlns:a16="http://schemas.microsoft.com/office/drawing/2014/main" id="{9A8BDAA8-5C3E-7B8D-C04F-DC6EB3CC70B8}"/>
              </a:ext>
            </a:extLst>
          </p:cNvPr>
          <p:cNvSpPr txBox="1"/>
          <p:nvPr/>
        </p:nvSpPr>
        <p:spPr>
          <a:xfrm>
            <a:off x="2013585" y="3021290"/>
            <a:ext cx="5278089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u="heavy" spc="-65" dirty="0">
                <a:solidFill>
                  <a:srgbClr val="B8F955"/>
                </a:solidFill>
                <a:uFill>
                  <a:solidFill>
                    <a:srgbClr val="B8F955"/>
                  </a:solidFill>
                </a:uFill>
                <a:latin typeface="Arial"/>
                <a:cs typeface="Arial"/>
                <a:hlinkClick r:id="rId40"/>
              </a:rPr>
              <a:t>https://www.tutorialspoint.com/sqlite/sqlite_python.htm</a:t>
            </a:r>
            <a:endParaRPr sz="18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493501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2C66F039-1C39-B122-06B2-04525168494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68327" y="546408"/>
            <a:ext cx="9677400" cy="566822"/>
          </a:xfrm>
        </p:spPr>
        <p:txBody>
          <a:bodyPr vert="horz" wrap="square" lIns="0" tIns="12700" rIns="0" bIns="0" rtlCol="0">
            <a:spAutoFit/>
          </a:bodyPr>
          <a:lstStyle/>
          <a:p>
            <a:r>
              <a:rPr lang="en-US" sz="3600" dirty="0"/>
              <a:t>DATA GATHERING</a:t>
            </a:r>
          </a:p>
        </p:txBody>
      </p:sp>
      <p:sp>
        <p:nvSpPr>
          <p:cNvPr id="3" name="Text Placeholder 13">
            <a:extLst>
              <a:ext uri="{FF2B5EF4-FFF2-40B4-BE49-F238E27FC236}">
                <a16:creationId xmlns:a16="http://schemas.microsoft.com/office/drawing/2014/main" id="{FFA774AA-4558-F67D-B02F-C69795C065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20216" y="1919427"/>
            <a:ext cx="9896475" cy="4050029"/>
          </a:xfrm>
        </p:spPr>
        <p:txBody>
          <a:bodyPr/>
          <a:lstStyle/>
          <a:p>
            <a:pPr marL="139700" indent="0">
              <a:buNone/>
            </a:pPr>
            <a:r>
              <a:rPr lang="en-US" dirty="0"/>
              <a:t>.</a:t>
            </a:r>
          </a:p>
        </p:txBody>
      </p:sp>
      <p:grpSp>
        <p:nvGrpSpPr>
          <p:cNvPr id="4" name="object 3">
            <a:extLst>
              <a:ext uri="{FF2B5EF4-FFF2-40B4-BE49-F238E27FC236}">
                <a16:creationId xmlns:a16="http://schemas.microsoft.com/office/drawing/2014/main" id="{32D059FA-DCED-7246-DAAE-A4913F352D2D}"/>
              </a:ext>
            </a:extLst>
          </p:cNvPr>
          <p:cNvGrpSpPr/>
          <p:nvPr/>
        </p:nvGrpSpPr>
        <p:grpSpPr>
          <a:xfrm>
            <a:off x="0" y="1753997"/>
            <a:ext cx="8354059" cy="2588895"/>
            <a:chOff x="1054608" y="2790317"/>
            <a:chExt cx="8354059" cy="2588895"/>
          </a:xfrm>
        </p:grpSpPr>
        <p:sp>
          <p:nvSpPr>
            <p:cNvPr id="5" name="object 4">
              <a:extLst>
                <a:ext uri="{FF2B5EF4-FFF2-40B4-BE49-F238E27FC236}">
                  <a16:creationId xmlns:a16="http://schemas.microsoft.com/office/drawing/2014/main" id="{56DED360-69BF-CA2C-3626-103788D4011A}"/>
                </a:ext>
              </a:extLst>
            </p:cNvPr>
            <p:cNvSpPr/>
            <p:nvPr/>
          </p:nvSpPr>
          <p:spPr>
            <a:xfrm>
              <a:off x="2795650" y="2790317"/>
              <a:ext cx="6612763" cy="48907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5">
              <a:extLst>
                <a:ext uri="{FF2B5EF4-FFF2-40B4-BE49-F238E27FC236}">
                  <a16:creationId xmlns:a16="http://schemas.microsoft.com/office/drawing/2014/main" id="{1424C215-9838-10C5-11FB-7AE662E73474}"/>
                </a:ext>
              </a:extLst>
            </p:cNvPr>
            <p:cNvSpPr/>
            <p:nvPr/>
          </p:nvSpPr>
          <p:spPr>
            <a:xfrm>
              <a:off x="3272281" y="3616960"/>
              <a:ext cx="5689600" cy="606297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6">
              <a:extLst>
                <a:ext uri="{FF2B5EF4-FFF2-40B4-BE49-F238E27FC236}">
                  <a16:creationId xmlns:a16="http://schemas.microsoft.com/office/drawing/2014/main" id="{AF150A68-D0D4-5B72-FFC2-6C73A49A4C74}"/>
                </a:ext>
              </a:extLst>
            </p:cNvPr>
            <p:cNvSpPr/>
            <p:nvPr/>
          </p:nvSpPr>
          <p:spPr>
            <a:xfrm>
              <a:off x="1054608" y="4718304"/>
              <a:ext cx="483857" cy="631697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7">
              <a:extLst>
                <a:ext uri="{FF2B5EF4-FFF2-40B4-BE49-F238E27FC236}">
                  <a16:creationId xmlns:a16="http://schemas.microsoft.com/office/drawing/2014/main" id="{13F2363B-9438-9878-E03F-058B3C842465}"/>
                </a:ext>
              </a:extLst>
            </p:cNvPr>
            <p:cNvSpPr/>
            <p:nvPr/>
          </p:nvSpPr>
          <p:spPr>
            <a:xfrm>
              <a:off x="1328928" y="4701540"/>
              <a:ext cx="1291590" cy="677418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8">
              <a:extLst>
                <a:ext uri="{FF2B5EF4-FFF2-40B4-BE49-F238E27FC236}">
                  <a16:creationId xmlns:a16="http://schemas.microsoft.com/office/drawing/2014/main" id="{76007C89-9DE6-D163-CA2A-2CD00AD82A85}"/>
                </a:ext>
              </a:extLst>
            </p:cNvPr>
            <p:cNvSpPr/>
            <p:nvPr/>
          </p:nvSpPr>
          <p:spPr>
            <a:xfrm>
              <a:off x="2217419" y="4693920"/>
              <a:ext cx="1808226" cy="677418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9">
              <a:extLst>
                <a:ext uri="{FF2B5EF4-FFF2-40B4-BE49-F238E27FC236}">
                  <a16:creationId xmlns:a16="http://schemas.microsoft.com/office/drawing/2014/main" id="{C6AF322F-B395-F651-9CCA-E1843C3F67D0}"/>
                </a:ext>
              </a:extLst>
            </p:cNvPr>
            <p:cNvSpPr/>
            <p:nvPr/>
          </p:nvSpPr>
          <p:spPr>
            <a:xfrm>
              <a:off x="3701796" y="4701540"/>
              <a:ext cx="3211829" cy="677418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5949651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6">
            <a:extLst>
              <a:ext uri="{FF2B5EF4-FFF2-40B4-BE49-F238E27FC236}">
                <a16:creationId xmlns:a16="http://schemas.microsoft.com/office/drawing/2014/main" id="{19DCE6D3-D512-F3CF-2EE4-35AA989A9D7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217732"/>
            <a:ext cx="3560926" cy="1479251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12700" marR="5080">
              <a:lnSpc>
                <a:spcPts val="3460"/>
              </a:lnSpc>
              <a:spcBef>
                <a:spcPts val="535"/>
              </a:spcBef>
            </a:pPr>
            <a:r>
              <a:rPr sz="3200" dirty="0">
                <a:latin typeface="Arial" panose="020B0604020202020204" pitchFamily="34" charset="0"/>
                <a:cs typeface="Arial" panose="020B0604020202020204" pitchFamily="34" charset="0"/>
              </a:rPr>
              <a:t>YOU MAY  BROWSE YOUR  DATA FIRST</a:t>
            </a:r>
          </a:p>
        </p:txBody>
      </p:sp>
      <p:sp>
        <p:nvSpPr>
          <p:cNvPr id="3" name="object 44">
            <a:extLst>
              <a:ext uri="{FF2B5EF4-FFF2-40B4-BE49-F238E27FC236}">
                <a16:creationId xmlns:a16="http://schemas.microsoft.com/office/drawing/2014/main" id="{CAAA307D-5DA0-ADE6-AE8D-9E30635F99D9}"/>
              </a:ext>
            </a:extLst>
          </p:cNvPr>
          <p:cNvSpPr txBox="1"/>
          <p:nvPr/>
        </p:nvSpPr>
        <p:spPr>
          <a:xfrm>
            <a:off x="47548" y="2074900"/>
            <a:ext cx="3137611" cy="219489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 algn="just">
              <a:lnSpc>
                <a:spcPct val="120000"/>
              </a:lnSpc>
              <a:spcBef>
                <a:spcPts val="100"/>
              </a:spcBef>
              <a:buSzPct val="125000"/>
              <a:buChar char="•"/>
              <a:tabLst>
                <a:tab pos="241300" algn="l"/>
              </a:tabLst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Using </a:t>
            </a:r>
            <a:r>
              <a:rPr sz="2000" b="1" u="heavy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DB Browse for  SQLite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you can browse  your data freely and  to see what tables,  columns and records it  consists of.</a:t>
            </a:r>
            <a:endParaRPr sz="2000" dirty="0">
              <a:latin typeface="Arial"/>
              <a:cs typeface="Arial"/>
            </a:endParaRPr>
          </a:p>
        </p:txBody>
      </p:sp>
      <p:grpSp>
        <p:nvGrpSpPr>
          <p:cNvPr id="4" name="object 45">
            <a:extLst>
              <a:ext uri="{FF2B5EF4-FFF2-40B4-BE49-F238E27FC236}">
                <a16:creationId xmlns:a16="http://schemas.microsoft.com/office/drawing/2014/main" id="{83616904-531D-5B66-0C83-648BC8E3064D}"/>
              </a:ext>
            </a:extLst>
          </p:cNvPr>
          <p:cNvGrpSpPr/>
          <p:nvPr/>
        </p:nvGrpSpPr>
        <p:grpSpPr>
          <a:xfrm>
            <a:off x="-156768" y="-613410"/>
            <a:ext cx="9117888" cy="6000750"/>
            <a:chOff x="0" y="0"/>
            <a:chExt cx="11557000" cy="6858000"/>
          </a:xfrm>
        </p:grpSpPr>
        <p:sp>
          <p:nvSpPr>
            <p:cNvPr id="5" name="object 46">
              <a:extLst>
                <a:ext uri="{FF2B5EF4-FFF2-40B4-BE49-F238E27FC236}">
                  <a16:creationId xmlns:a16="http://schemas.microsoft.com/office/drawing/2014/main" id="{0C2B4E0F-808B-D6C4-EE6E-CCD73FFEBD80}"/>
                </a:ext>
              </a:extLst>
            </p:cNvPr>
            <p:cNvSpPr/>
            <p:nvPr/>
          </p:nvSpPr>
          <p:spPr>
            <a:xfrm>
              <a:off x="24383" y="0"/>
              <a:ext cx="1164828" cy="236677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47">
              <a:extLst>
                <a:ext uri="{FF2B5EF4-FFF2-40B4-BE49-F238E27FC236}">
                  <a16:creationId xmlns:a16="http://schemas.microsoft.com/office/drawing/2014/main" id="{775593AD-14EC-45BD-9C80-2A8A10DD8AB6}"/>
                </a:ext>
              </a:extLst>
            </p:cNvPr>
            <p:cNvSpPr/>
            <p:nvPr/>
          </p:nvSpPr>
          <p:spPr>
            <a:xfrm>
              <a:off x="4572" y="3549396"/>
              <a:ext cx="228600" cy="66141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48">
              <a:extLst>
                <a:ext uri="{FF2B5EF4-FFF2-40B4-BE49-F238E27FC236}">
                  <a16:creationId xmlns:a16="http://schemas.microsoft.com/office/drawing/2014/main" id="{948F1E49-F6FC-51BA-F130-13E6BCC3D4F4}"/>
                </a:ext>
              </a:extLst>
            </p:cNvPr>
            <p:cNvSpPr/>
            <p:nvPr/>
          </p:nvSpPr>
          <p:spPr>
            <a:xfrm>
              <a:off x="9905" y="9905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>
                  <a:moveTo>
                    <a:pt x="0" y="0"/>
                  </a:moveTo>
                  <a:lnTo>
                    <a:pt x="1" y="0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49">
              <a:extLst>
                <a:ext uri="{FF2B5EF4-FFF2-40B4-BE49-F238E27FC236}">
                  <a16:creationId xmlns:a16="http://schemas.microsoft.com/office/drawing/2014/main" id="{91919D58-5BD7-2F81-D80E-1EA463546FEC}"/>
                </a:ext>
              </a:extLst>
            </p:cNvPr>
            <p:cNvSpPr/>
            <p:nvPr/>
          </p:nvSpPr>
          <p:spPr>
            <a:xfrm>
              <a:off x="0" y="4482084"/>
              <a:ext cx="257556" cy="236220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50">
              <a:extLst>
                <a:ext uri="{FF2B5EF4-FFF2-40B4-BE49-F238E27FC236}">
                  <a16:creationId xmlns:a16="http://schemas.microsoft.com/office/drawing/2014/main" id="{BDB88CBA-32F9-10BA-E316-B42BF4EABC71}"/>
                </a:ext>
              </a:extLst>
            </p:cNvPr>
            <p:cNvSpPr/>
            <p:nvPr/>
          </p:nvSpPr>
          <p:spPr>
            <a:xfrm>
              <a:off x="237743" y="4867655"/>
              <a:ext cx="975844" cy="1990343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51">
              <a:extLst>
                <a:ext uri="{FF2B5EF4-FFF2-40B4-BE49-F238E27FC236}">
                  <a16:creationId xmlns:a16="http://schemas.microsoft.com/office/drawing/2014/main" id="{0698BEE4-12DA-5B0B-5DF4-82C7E076B567}"/>
                </a:ext>
              </a:extLst>
            </p:cNvPr>
            <p:cNvSpPr/>
            <p:nvPr/>
          </p:nvSpPr>
          <p:spPr>
            <a:xfrm>
              <a:off x="4712208" y="1588008"/>
              <a:ext cx="6844283" cy="3677412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517280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C16D5B6C-9B97-C483-B038-2B3DA68DE9D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1" y="192610"/>
            <a:ext cx="6029325" cy="4565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latin typeface="+mj-lt"/>
              </a:rPr>
              <a:t>BUILD </a:t>
            </a:r>
            <a:r>
              <a:rPr lang="en-US" dirty="0">
                <a:latin typeface="+mj-lt"/>
              </a:rPr>
              <a:t>  </a:t>
            </a:r>
            <a:r>
              <a:rPr dirty="0">
                <a:latin typeface="+mj-lt"/>
              </a:rPr>
              <a:t>SYNTHETIC </a:t>
            </a:r>
            <a:r>
              <a:rPr lang="en-US" dirty="0">
                <a:latin typeface="+mj-lt"/>
              </a:rPr>
              <a:t> </a:t>
            </a:r>
            <a:r>
              <a:rPr dirty="0">
                <a:latin typeface="+mj-lt"/>
              </a:rPr>
              <a:t>DATASET</a:t>
            </a:r>
          </a:p>
        </p:txBody>
      </p:sp>
      <p:sp>
        <p:nvSpPr>
          <p:cNvPr id="3" name="object 38">
            <a:extLst>
              <a:ext uri="{FF2B5EF4-FFF2-40B4-BE49-F238E27FC236}">
                <a16:creationId xmlns:a16="http://schemas.microsoft.com/office/drawing/2014/main" id="{1003FFC5-DF8D-581F-9A2F-6B650E73AC57}"/>
              </a:ext>
            </a:extLst>
          </p:cNvPr>
          <p:cNvSpPr txBox="1"/>
          <p:nvPr/>
        </p:nvSpPr>
        <p:spPr>
          <a:xfrm>
            <a:off x="302641" y="1106175"/>
            <a:ext cx="8702040" cy="149015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FFFFF"/>
                </a:solidFill>
                <a:latin typeface="+mj-lt"/>
                <a:cs typeface="Times New Roman"/>
              </a:rPr>
              <a:t>As </a:t>
            </a:r>
            <a:r>
              <a:rPr sz="2400" dirty="0">
                <a:solidFill>
                  <a:srgbClr val="FFFFFF"/>
                </a:solidFill>
                <a:latin typeface="+mj-lt"/>
                <a:cs typeface="Times New Roman"/>
              </a:rPr>
              <a:t>the term already suggests, </a:t>
            </a:r>
            <a:r>
              <a:rPr sz="2400" spc="-5" dirty="0">
                <a:solidFill>
                  <a:srgbClr val="FFFFFF"/>
                </a:solidFill>
                <a:latin typeface="+mj-lt"/>
                <a:cs typeface="Times New Roman"/>
              </a:rPr>
              <a:t>synthetic datasets </a:t>
            </a:r>
            <a:r>
              <a:rPr sz="2400" dirty="0">
                <a:solidFill>
                  <a:srgbClr val="FFFFFF"/>
                </a:solidFill>
                <a:latin typeface="+mj-lt"/>
                <a:cs typeface="Times New Roman"/>
              </a:rPr>
              <a:t>are </a:t>
            </a:r>
            <a:r>
              <a:rPr sz="2400" spc="-5" dirty="0">
                <a:solidFill>
                  <a:srgbClr val="FFFFFF"/>
                </a:solidFill>
                <a:latin typeface="+mj-lt"/>
                <a:cs typeface="Times New Roman"/>
              </a:rPr>
              <a:t>“</a:t>
            </a:r>
            <a:r>
              <a:rPr sz="2400" b="1" i="1" spc="-5" dirty="0">
                <a:solidFill>
                  <a:srgbClr val="FFFFFF"/>
                </a:solidFill>
                <a:latin typeface="+mj-lt"/>
                <a:cs typeface="Times New Roman"/>
              </a:rPr>
              <a:t>synthetic</a:t>
            </a:r>
            <a:r>
              <a:rPr sz="2400" spc="-5" dirty="0">
                <a:solidFill>
                  <a:srgbClr val="FFFFFF"/>
                </a:solidFill>
                <a:latin typeface="+mj-lt"/>
                <a:cs typeface="Times New Roman"/>
              </a:rPr>
              <a:t>” </a:t>
            </a:r>
            <a:r>
              <a:rPr sz="2400" dirty="0">
                <a:solidFill>
                  <a:srgbClr val="FFFFFF"/>
                </a:solidFill>
                <a:latin typeface="+mj-lt"/>
                <a:cs typeface="Times New Roman"/>
              </a:rPr>
              <a:t>in the </a:t>
            </a:r>
            <a:r>
              <a:rPr sz="2400" spc="-5" dirty="0">
                <a:solidFill>
                  <a:srgbClr val="FFFFFF"/>
                </a:solidFill>
                <a:latin typeface="+mj-lt"/>
                <a:cs typeface="Times New Roman"/>
              </a:rPr>
              <a:t>sense that </a:t>
            </a:r>
            <a:r>
              <a:rPr sz="2400" spc="590" dirty="0">
                <a:solidFill>
                  <a:srgbClr val="FFFFFF"/>
                </a:solidFill>
                <a:latin typeface="+mj-lt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+mj-lt"/>
                <a:cs typeface="Times New Roman"/>
              </a:rPr>
              <a:t>they are </a:t>
            </a:r>
            <a:r>
              <a:rPr sz="2400" spc="-5" dirty="0">
                <a:solidFill>
                  <a:srgbClr val="FFFFFF"/>
                </a:solidFill>
                <a:latin typeface="+mj-lt"/>
                <a:cs typeface="Times New Roman"/>
              </a:rPr>
              <a:t>generated through computer programs, </a:t>
            </a:r>
            <a:r>
              <a:rPr sz="2400" dirty="0">
                <a:solidFill>
                  <a:srgbClr val="FFFFFF"/>
                </a:solidFill>
                <a:latin typeface="+mj-lt"/>
                <a:cs typeface="Times New Roman"/>
              </a:rPr>
              <a:t>instead </a:t>
            </a:r>
            <a:r>
              <a:rPr sz="2400" spc="-5" dirty="0">
                <a:solidFill>
                  <a:srgbClr val="FFFFFF"/>
                </a:solidFill>
                <a:latin typeface="+mj-lt"/>
                <a:cs typeface="Times New Roman"/>
              </a:rPr>
              <a:t>of </a:t>
            </a:r>
            <a:r>
              <a:rPr sz="2400" dirty="0">
                <a:solidFill>
                  <a:srgbClr val="FFFFFF"/>
                </a:solidFill>
                <a:latin typeface="+mj-lt"/>
                <a:cs typeface="Times New Roman"/>
              </a:rPr>
              <a:t>being </a:t>
            </a:r>
            <a:r>
              <a:rPr sz="2400" spc="-5" dirty="0">
                <a:solidFill>
                  <a:srgbClr val="FFFFFF"/>
                </a:solidFill>
                <a:latin typeface="+mj-lt"/>
                <a:cs typeface="Times New Roman"/>
              </a:rPr>
              <a:t>composed </a:t>
            </a:r>
            <a:r>
              <a:rPr sz="2400" dirty="0">
                <a:solidFill>
                  <a:srgbClr val="FFFFFF"/>
                </a:solidFill>
                <a:latin typeface="+mj-lt"/>
                <a:cs typeface="Times New Roman"/>
              </a:rPr>
              <a:t>through  the </a:t>
            </a:r>
            <a:r>
              <a:rPr sz="2400" spc="-5" dirty="0">
                <a:solidFill>
                  <a:srgbClr val="FFFFFF"/>
                </a:solidFill>
                <a:latin typeface="+mj-lt"/>
                <a:cs typeface="Times New Roman"/>
              </a:rPr>
              <a:t>documentation </a:t>
            </a:r>
            <a:r>
              <a:rPr sz="2400" dirty="0">
                <a:solidFill>
                  <a:srgbClr val="FFFFFF"/>
                </a:solidFill>
                <a:latin typeface="+mj-lt"/>
                <a:cs typeface="Times New Roman"/>
              </a:rPr>
              <a:t>of real-world</a:t>
            </a:r>
            <a:r>
              <a:rPr sz="2400" spc="-70" dirty="0">
                <a:solidFill>
                  <a:srgbClr val="FFFFFF"/>
                </a:solidFill>
                <a:latin typeface="+mj-lt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+mj-lt"/>
                <a:cs typeface="Times New Roman"/>
              </a:rPr>
              <a:t>events.</a:t>
            </a:r>
            <a:endParaRPr sz="2400" dirty="0">
              <a:latin typeface="+mj-lt"/>
              <a:cs typeface="Times New Roman"/>
            </a:endParaRPr>
          </a:p>
        </p:txBody>
      </p:sp>
      <p:sp>
        <p:nvSpPr>
          <p:cNvPr id="4" name="object 39">
            <a:extLst>
              <a:ext uri="{FF2B5EF4-FFF2-40B4-BE49-F238E27FC236}">
                <a16:creationId xmlns:a16="http://schemas.microsoft.com/office/drawing/2014/main" id="{39774294-C1B9-7281-4A6D-E2CAE335F470}"/>
              </a:ext>
            </a:extLst>
          </p:cNvPr>
          <p:cNvSpPr txBox="1"/>
          <p:nvPr/>
        </p:nvSpPr>
        <p:spPr>
          <a:xfrm>
            <a:off x="139319" y="2822159"/>
            <a:ext cx="8025041" cy="185884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065" marR="5080" algn="ctr">
              <a:lnSpc>
                <a:spcPct val="100000"/>
              </a:lnSpc>
              <a:spcBef>
                <a:spcPts val="95"/>
              </a:spcBef>
            </a:pPr>
            <a:r>
              <a:rPr sz="4000" spc="-450" dirty="0">
                <a:solidFill>
                  <a:srgbClr val="FFFFFF"/>
                </a:solidFill>
                <a:latin typeface="+mj-lt"/>
              </a:rPr>
              <a:t>So </a:t>
            </a:r>
            <a:r>
              <a:rPr sz="4000" spc="-265" dirty="0">
                <a:solidFill>
                  <a:srgbClr val="FFFFFF"/>
                </a:solidFill>
                <a:latin typeface="+mj-lt"/>
              </a:rPr>
              <a:t>why </a:t>
            </a:r>
            <a:r>
              <a:rPr sz="4000" spc="-315" dirty="0">
                <a:solidFill>
                  <a:srgbClr val="FFFFFF"/>
                </a:solidFill>
                <a:latin typeface="+mj-lt"/>
              </a:rPr>
              <a:t>should </a:t>
            </a:r>
            <a:r>
              <a:rPr sz="4000" spc="-265" dirty="0">
                <a:solidFill>
                  <a:srgbClr val="FFFFFF"/>
                </a:solidFill>
                <a:latin typeface="+mj-lt"/>
              </a:rPr>
              <a:t>we </a:t>
            </a:r>
            <a:r>
              <a:rPr sz="4000" spc="-315" dirty="0">
                <a:solidFill>
                  <a:srgbClr val="FFFFFF"/>
                </a:solidFill>
                <a:latin typeface="+mj-lt"/>
              </a:rPr>
              <a:t>even </a:t>
            </a:r>
            <a:r>
              <a:rPr sz="4000" spc="-265" dirty="0">
                <a:solidFill>
                  <a:srgbClr val="FFFFFF"/>
                </a:solidFill>
                <a:latin typeface="+mj-lt"/>
              </a:rPr>
              <a:t>consider </a:t>
            </a:r>
            <a:r>
              <a:rPr sz="4000" spc="-330" dirty="0">
                <a:solidFill>
                  <a:srgbClr val="FFFFFF"/>
                </a:solidFill>
                <a:latin typeface="+mj-lt"/>
              </a:rPr>
              <a:t>using </a:t>
            </a:r>
            <a:r>
              <a:rPr sz="4000" spc="-265" dirty="0">
                <a:solidFill>
                  <a:srgbClr val="FFFFFF"/>
                </a:solidFill>
                <a:latin typeface="+mj-lt"/>
              </a:rPr>
              <a:t>synthetic  </a:t>
            </a:r>
            <a:r>
              <a:rPr sz="4000" spc="-25" dirty="0">
                <a:solidFill>
                  <a:srgbClr val="FFFFFF"/>
                </a:solidFill>
                <a:latin typeface="+mj-lt"/>
              </a:rPr>
              <a:t>data </a:t>
            </a:r>
            <a:r>
              <a:rPr sz="4000" spc="-35" dirty="0">
                <a:solidFill>
                  <a:srgbClr val="FFFFFF"/>
                </a:solidFill>
                <a:latin typeface="+mj-lt"/>
              </a:rPr>
              <a:t>for </a:t>
            </a:r>
            <a:r>
              <a:rPr sz="4000" spc="-470" dirty="0">
                <a:solidFill>
                  <a:srgbClr val="FFFFFF"/>
                </a:solidFill>
                <a:latin typeface="+mj-lt"/>
              </a:rPr>
              <a:t>ML </a:t>
            </a:r>
            <a:r>
              <a:rPr sz="4000" spc="-310" dirty="0">
                <a:solidFill>
                  <a:srgbClr val="FFFFFF"/>
                </a:solidFill>
                <a:latin typeface="+mj-lt"/>
              </a:rPr>
              <a:t>models, </a:t>
            </a:r>
            <a:r>
              <a:rPr sz="4000" spc="-350" dirty="0">
                <a:solidFill>
                  <a:srgbClr val="FFFFFF"/>
                </a:solidFill>
                <a:latin typeface="+mj-lt"/>
              </a:rPr>
              <a:t>when </a:t>
            </a:r>
            <a:r>
              <a:rPr sz="4000" spc="-225" dirty="0">
                <a:solidFill>
                  <a:srgbClr val="FFFFFF"/>
                </a:solidFill>
                <a:latin typeface="+mj-lt"/>
              </a:rPr>
              <a:t>they </a:t>
            </a:r>
            <a:r>
              <a:rPr sz="4000" spc="-170" dirty="0">
                <a:solidFill>
                  <a:srgbClr val="FFFFFF"/>
                </a:solidFill>
                <a:latin typeface="+mj-lt"/>
              </a:rPr>
              <a:t>don’t </a:t>
            </a:r>
            <a:r>
              <a:rPr sz="4000" spc="-245" dirty="0">
                <a:solidFill>
                  <a:srgbClr val="FFFFFF"/>
                </a:solidFill>
                <a:latin typeface="+mj-lt"/>
              </a:rPr>
              <a:t>contain</a:t>
            </a:r>
            <a:r>
              <a:rPr lang="en-US" sz="4000" spc="-245" dirty="0">
                <a:solidFill>
                  <a:srgbClr val="FFFFFF"/>
                </a:solidFill>
                <a:latin typeface="+mj-lt"/>
              </a:rPr>
              <a:t> </a:t>
            </a:r>
            <a:r>
              <a:rPr sz="4000" spc="-75" dirty="0">
                <a:solidFill>
                  <a:srgbClr val="FFFFFF"/>
                </a:solidFill>
                <a:latin typeface="+mj-lt"/>
              </a:rPr>
              <a:t>real-world</a:t>
            </a:r>
            <a:r>
              <a:rPr sz="4000" spc="-5" dirty="0">
                <a:solidFill>
                  <a:srgbClr val="FFFFFF"/>
                </a:solidFill>
                <a:latin typeface="+mj-lt"/>
              </a:rPr>
              <a:t> </a:t>
            </a:r>
            <a:r>
              <a:rPr sz="4000" spc="-155" dirty="0">
                <a:solidFill>
                  <a:srgbClr val="FFFFFF"/>
                </a:solidFill>
                <a:latin typeface="+mj-lt"/>
              </a:rPr>
              <a:t>data?</a:t>
            </a:r>
            <a:r>
              <a:rPr lang="en-US" sz="4000" spc="-155" dirty="0">
                <a:solidFill>
                  <a:srgbClr val="FFFFFF"/>
                </a:solidFill>
                <a:latin typeface="+mj-lt"/>
              </a:rPr>
              <a:t> </a:t>
            </a:r>
            <a:endParaRPr sz="4000" dirty="0">
              <a:latin typeface="+mj-lt"/>
            </a:endParaRPr>
          </a:p>
        </p:txBody>
      </p:sp>
      <p:sp>
        <p:nvSpPr>
          <p:cNvPr id="5" name="object 40">
            <a:extLst>
              <a:ext uri="{FF2B5EF4-FFF2-40B4-BE49-F238E27FC236}">
                <a16:creationId xmlns:a16="http://schemas.microsoft.com/office/drawing/2014/main" id="{07111E59-A303-B7E1-3DA6-4E5CF8C95AD4}"/>
              </a:ext>
            </a:extLst>
          </p:cNvPr>
          <p:cNvSpPr/>
          <p:nvPr/>
        </p:nvSpPr>
        <p:spPr>
          <a:xfrm>
            <a:off x="7827596" y="3751580"/>
            <a:ext cx="1177085" cy="1391920"/>
          </a:xfrm>
          <a:custGeom>
            <a:avLst/>
            <a:gdLst/>
            <a:ahLst/>
            <a:cxnLst/>
            <a:rect l="l" t="t" r="r" b="b"/>
            <a:pathLst>
              <a:path w="1390014" h="1391920">
                <a:moveTo>
                  <a:pt x="694859" y="0"/>
                </a:moveTo>
                <a:lnTo>
                  <a:pt x="647257" y="1604"/>
                </a:lnTo>
                <a:lnTo>
                  <a:pt x="600520" y="6347"/>
                </a:lnTo>
                <a:lnTo>
                  <a:pt x="554751" y="14126"/>
                </a:lnTo>
                <a:lnTo>
                  <a:pt x="510054" y="24838"/>
                </a:lnTo>
                <a:lnTo>
                  <a:pt x="466531" y="38379"/>
                </a:lnTo>
                <a:lnTo>
                  <a:pt x="424287" y="54646"/>
                </a:lnTo>
                <a:lnTo>
                  <a:pt x="383423" y="73536"/>
                </a:lnTo>
                <a:lnTo>
                  <a:pt x="344043" y="94945"/>
                </a:lnTo>
                <a:lnTo>
                  <a:pt x="306250" y="118770"/>
                </a:lnTo>
                <a:lnTo>
                  <a:pt x="270149" y="144908"/>
                </a:lnTo>
                <a:lnTo>
                  <a:pt x="235840" y="173255"/>
                </a:lnTo>
                <a:lnTo>
                  <a:pt x="203429" y="203708"/>
                </a:lnTo>
                <a:lnTo>
                  <a:pt x="173017" y="236164"/>
                </a:lnTo>
                <a:lnTo>
                  <a:pt x="144709" y="270520"/>
                </a:lnTo>
                <a:lnTo>
                  <a:pt x="118607" y="306672"/>
                </a:lnTo>
                <a:lnTo>
                  <a:pt x="94815" y="344516"/>
                </a:lnTo>
                <a:lnTo>
                  <a:pt x="73435" y="383950"/>
                </a:lnTo>
                <a:lnTo>
                  <a:pt x="54571" y="424870"/>
                </a:lnTo>
                <a:lnTo>
                  <a:pt x="38326" y="467173"/>
                </a:lnTo>
                <a:lnTo>
                  <a:pt x="24804" y="510755"/>
                </a:lnTo>
                <a:lnTo>
                  <a:pt x="14107" y="555514"/>
                </a:lnTo>
                <a:lnTo>
                  <a:pt x="6338" y="601346"/>
                </a:lnTo>
                <a:lnTo>
                  <a:pt x="1601" y="648147"/>
                </a:lnTo>
                <a:lnTo>
                  <a:pt x="0" y="695814"/>
                </a:lnTo>
                <a:lnTo>
                  <a:pt x="1601" y="743482"/>
                </a:lnTo>
                <a:lnTo>
                  <a:pt x="6338" y="790283"/>
                </a:lnTo>
                <a:lnTo>
                  <a:pt x="14107" y="836114"/>
                </a:lnTo>
                <a:lnTo>
                  <a:pt x="24804" y="880873"/>
                </a:lnTo>
                <a:lnTo>
                  <a:pt x="38326" y="924456"/>
                </a:lnTo>
                <a:lnTo>
                  <a:pt x="54571" y="966758"/>
                </a:lnTo>
                <a:lnTo>
                  <a:pt x="73435" y="1007679"/>
                </a:lnTo>
                <a:lnTo>
                  <a:pt x="94815" y="1047112"/>
                </a:lnTo>
                <a:lnTo>
                  <a:pt x="118607" y="1084957"/>
                </a:lnTo>
                <a:lnTo>
                  <a:pt x="144709" y="1121108"/>
                </a:lnTo>
                <a:lnTo>
                  <a:pt x="173017" y="1155464"/>
                </a:lnTo>
                <a:lnTo>
                  <a:pt x="203429" y="1187920"/>
                </a:lnTo>
                <a:lnTo>
                  <a:pt x="235840" y="1218373"/>
                </a:lnTo>
                <a:lnTo>
                  <a:pt x="270149" y="1246720"/>
                </a:lnTo>
                <a:lnTo>
                  <a:pt x="306251" y="1272858"/>
                </a:lnTo>
                <a:lnTo>
                  <a:pt x="344043" y="1296683"/>
                </a:lnTo>
                <a:lnTo>
                  <a:pt x="383423" y="1318093"/>
                </a:lnTo>
                <a:lnTo>
                  <a:pt x="424287" y="1336982"/>
                </a:lnTo>
                <a:lnTo>
                  <a:pt x="466532" y="1353249"/>
                </a:lnTo>
                <a:lnTo>
                  <a:pt x="510054" y="1366790"/>
                </a:lnTo>
                <a:lnTo>
                  <a:pt x="554751" y="1377502"/>
                </a:lnTo>
                <a:lnTo>
                  <a:pt x="600520" y="1385282"/>
                </a:lnTo>
                <a:lnTo>
                  <a:pt x="647257" y="1390025"/>
                </a:lnTo>
                <a:lnTo>
                  <a:pt x="694859" y="1391629"/>
                </a:lnTo>
                <a:lnTo>
                  <a:pt x="742461" y="1390025"/>
                </a:lnTo>
                <a:lnTo>
                  <a:pt x="789198" y="1385282"/>
                </a:lnTo>
                <a:lnTo>
                  <a:pt x="834967" y="1377502"/>
                </a:lnTo>
                <a:lnTo>
                  <a:pt x="879664" y="1366790"/>
                </a:lnTo>
                <a:lnTo>
                  <a:pt x="923187" y="1353249"/>
                </a:lnTo>
                <a:lnTo>
                  <a:pt x="965431" y="1336982"/>
                </a:lnTo>
                <a:lnTo>
                  <a:pt x="1006295" y="1318093"/>
                </a:lnTo>
                <a:lnTo>
                  <a:pt x="1045675" y="1296683"/>
                </a:lnTo>
                <a:lnTo>
                  <a:pt x="1083468" y="1272858"/>
                </a:lnTo>
                <a:lnTo>
                  <a:pt x="1119570" y="1246720"/>
                </a:lnTo>
                <a:lnTo>
                  <a:pt x="1153878" y="1218373"/>
                </a:lnTo>
                <a:lnTo>
                  <a:pt x="1164365" y="1208520"/>
                </a:lnTo>
                <a:lnTo>
                  <a:pt x="694859" y="1208520"/>
                </a:lnTo>
                <a:lnTo>
                  <a:pt x="658973" y="1201424"/>
                </a:lnTo>
                <a:lnTo>
                  <a:pt x="629945" y="1181969"/>
                </a:lnTo>
                <a:lnTo>
                  <a:pt x="610516" y="1152900"/>
                </a:lnTo>
                <a:lnTo>
                  <a:pt x="603430" y="1116965"/>
                </a:lnTo>
                <a:lnTo>
                  <a:pt x="610516" y="1081030"/>
                </a:lnTo>
                <a:lnTo>
                  <a:pt x="629945" y="1051961"/>
                </a:lnTo>
                <a:lnTo>
                  <a:pt x="658973" y="1032506"/>
                </a:lnTo>
                <a:lnTo>
                  <a:pt x="694859" y="1025411"/>
                </a:lnTo>
                <a:lnTo>
                  <a:pt x="1306669" y="1025411"/>
                </a:lnTo>
                <a:lnTo>
                  <a:pt x="1316283" y="1007679"/>
                </a:lnTo>
                <a:lnTo>
                  <a:pt x="1335147" y="966758"/>
                </a:lnTo>
                <a:lnTo>
                  <a:pt x="1340750" y="952167"/>
                </a:lnTo>
                <a:lnTo>
                  <a:pt x="640002" y="952167"/>
                </a:lnTo>
                <a:lnTo>
                  <a:pt x="640002" y="677503"/>
                </a:lnTo>
                <a:lnTo>
                  <a:pt x="694859" y="677503"/>
                </a:lnTo>
                <a:lnTo>
                  <a:pt x="744577" y="673222"/>
                </a:lnTo>
                <a:lnTo>
                  <a:pt x="788314" y="660741"/>
                </a:lnTo>
                <a:lnTo>
                  <a:pt x="825461" y="640604"/>
                </a:lnTo>
                <a:lnTo>
                  <a:pt x="855411" y="613356"/>
                </a:lnTo>
                <a:lnTo>
                  <a:pt x="877557" y="579543"/>
                </a:lnTo>
                <a:lnTo>
                  <a:pt x="891290" y="539707"/>
                </a:lnTo>
                <a:lnTo>
                  <a:pt x="896003" y="494394"/>
                </a:lnTo>
                <a:lnTo>
                  <a:pt x="384001" y="494394"/>
                </a:lnTo>
                <a:lnTo>
                  <a:pt x="387037" y="445047"/>
                </a:lnTo>
                <a:lnTo>
                  <a:pt x="395959" y="399067"/>
                </a:lnTo>
                <a:lnTo>
                  <a:pt x="410486" y="356736"/>
                </a:lnTo>
                <a:lnTo>
                  <a:pt x="430338" y="318334"/>
                </a:lnTo>
                <a:lnTo>
                  <a:pt x="455234" y="284142"/>
                </a:lnTo>
                <a:lnTo>
                  <a:pt x="484895" y="254440"/>
                </a:lnTo>
                <a:lnTo>
                  <a:pt x="519041" y="229509"/>
                </a:lnTo>
                <a:lnTo>
                  <a:pt x="557390" y="209630"/>
                </a:lnTo>
                <a:lnTo>
                  <a:pt x="599663" y="195083"/>
                </a:lnTo>
                <a:lnTo>
                  <a:pt x="645579" y="186149"/>
                </a:lnTo>
                <a:lnTo>
                  <a:pt x="694859" y="183109"/>
                </a:lnTo>
                <a:lnTo>
                  <a:pt x="1164365" y="183109"/>
                </a:lnTo>
                <a:lnTo>
                  <a:pt x="1153878" y="173255"/>
                </a:lnTo>
                <a:lnTo>
                  <a:pt x="1119569" y="144908"/>
                </a:lnTo>
                <a:lnTo>
                  <a:pt x="1083467" y="118770"/>
                </a:lnTo>
                <a:lnTo>
                  <a:pt x="1045675" y="94945"/>
                </a:lnTo>
                <a:lnTo>
                  <a:pt x="1006295" y="73536"/>
                </a:lnTo>
                <a:lnTo>
                  <a:pt x="965431" y="54646"/>
                </a:lnTo>
                <a:lnTo>
                  <a:pt x="923186" y="38379"/>
                </a:lnTo>
                <a:lnTo>
                  <a:pt x="879664" y="24838"/>
                </a:lnTo>
                <a:lnTo>
                  <a:pt x="834967" y="14126"/>
                </a:lnTo>
                <a:lnTo>
                  <a:pt x="789198" y="6347"/>
                </a:lnTo>
                <a:lnTo>
                  <a:pt x="742461" y="1604"/>
                </a:lnTo>
                <a:lnTo>
                  <a:pt x="694859" y="0"/>
                </a:lnTo>
                <a:close/>
              </a:path>
              <a:path w="1390014" h="1391920">
                <a:moveTo>
                  <a:pt x="1306669" y="1025411"/>
                </a:moveTo>
                <a:lnTo>
                  <a:pt x="694859" y="1025411"/>
                </a:lnTo>
                <a:lnTo>
                  <a:pt x="730745" y="1032506"/>
                </a:lnTo>
                <a:lnTo>
                  <a:pt x="759774" y="1051961"/>
                </a:lnTo>
                <a:lnTo>
                  <a:pt x="779202" y="1081030"/>
                </a:lnTo>
                <a:lnTo>
                  <a:pt x="786288" y="1116965"/>
                </a:lnTo>
                <a:lnTo>
                  <a:pt x="779202" y="1152900"/>
                </a:lnTo>
                <a:lnTo>
                  <a:pt x="759774" y="1181969"/>
                </a:lnTo>
                <a:lnTo>
                  <a:pt x="730745" y="1201424"/>
                </a:lnTo>
                <a:lnTo>
                  <a:pt x="694859" y="1208520"/>
                </a:lnTo>
                <a:lnTo>
                  <a:pt x="1164365" y="1208520"/>
                </a:lnTo>
                <a:lnTo>
                  <a:pt x="1216701" y="1155464"/>
                </a:lnTo>
                <a:lnTo>
                  <a:pt x="1245009" y="1121108"/>
                </a:lnTo>
                <a:lnTo>
                  <a:pt x="1271111" y="1084957"/>
                </a:lnTo>
                <a:lnTo>
                  <a:pt x="1294903" y="1047112"/>
                </a:lnTo>
                <a:lnTo>
                  <a:pt x="1306669" y="1025411"/>
                </a:lnTo>
                <a:close/>
              </a:path>
              <a:path w="1390014" h="1391920">
                <a:moveTo>
                  <a:pt x="1164365" y="183109"/>
                </a:moveTo>
                <a:lnTo>
                  <a:pt x="694859" y="183109"/>
                </a:lnTo>
                <a:lnTo>
                  <a:pt x="741253" y="186438"/>
                </a:lnTo>
                <a:lnTo>
                  <a:pt x="785381" y="196123"/>
                </a:lnTo>
                <a:lnTo>
                  <a:pt x="826789" y="211710"/>
                </a:lnTo>
                <a:lnTo>
                  <a:pt x="865022" y="232745"/>
                </a:lnTo>
                <a:lnTo>
                  <a:pt x="899629" y="258774"/>
                </a:lnTo>
                <a:lnTo>
                  <a:pt x="930156" y="289342"/>
                </a:lnTo>
                <a:lnTo>
                  <a:pt x="956149" y="323997"/>
                </a:lnTo>
                <a:lnTo>
                  <a:pt x="977155" y="362283"/>
                </a:lnTo>
                <a:lnTo>
                  <a:pt x="992721" y="403748"/>
                </a:lnTo>
                <a:lnTo>
                  <a:pt x="1002393" y="447936"/>
                </a:lnTo>
                <a:lnTo>
                  <a:pt x="1005717" y="494394"/>
                </a:lnTo>
                <a:lnTo>
                  <a:pt x="1001995" y="544585"/>
                </a:lnTo>
                <a:lnTo>
                  <a:pt x="991109" y="591143"/>
                </a:lnTo>
                <a:lnTo>
                  <a:pt x="973480" y="633693"/>
                </a:lnTo>
                <a:lnTo>
                  <a:pt x="949530" y="671857"/>
                </a:lnTo>
                <a:lnTo>
                  <a:pt x="919681" y="705259"/>
                </a:lnTo>
                <a:lnTo>
                  <a:pt x="884354" y="733521"/>
                </a:lnTo>
                <a:lnTo>
                  <a:pt x="843970" y="756268"/>
                </a:lnTo>
                <a:lnTo>
                  <a:pt x="798950" y="773122"/>
                </a:lnTo>
                <a:lnTo>
                  <a:pt x="749716" y="783707"/>
                </a:lnTo>
                <a:lnTo>
                  <a:pt x="749716" y="952167"/>
                </a:lnTo>
                <a:lnTo>
                  <a:pt x="1340750" y="952167"/>
                </a:lnTo>
                <a:lnTo>
                  <a:pt x="1351392" y="924456"/>
                </a:lnTo>
                <a:lnTo>
                  <a:pt x="1364914" y="880873"/>
                </a:lnTo>
                <a:lnTo>
                  <a:pt x="1375611" y="836114"/>
                </a:lnTo>
                <a:lnTo>
                  <a:pt x="1383380" y="790283"/>
                </a:lnTo>
                <a:lnTo>
                  <a:pt x="1388117" y="743482"/>
                </a:lnTo>
                <a:lnTo>
                  <a:pt x="1389719" y="695814"/>
                </a:lnTo>
                <a:lnTo>
                  <a:pt x="1388117" y="648147"/>
                </a:lnTo>
                <a:lnTo>
                  <a:pt x="1383380" y="601346"/>
                </a:lnTo>
                <a:lnTo>
                  <a:pt x="1375611" y="555514"/>
                </a:lnTo>
                <a:lnTo>
                  <a:pt x="1364914" y="510755"/>
                </a:lnTo>
                <a:lnTo>
                  <a:pt x="1351392" y="467173"/>
                </a:lnTo>
                <a:lnTo>
                  <a:pt x="1335147" y="424870"/>
                </a:lnTo>
                <a:lnTo>
                  <a:pt x="1316283" y="383950"/>
                </a:lnTo>
                <a:lnTo>
                  <a:pt x="1294903" y="344516"/>
                </a:lnTo>
                <a:lnTo>
                  <a:pt x="1271111" y="306672"/>
                </a:lnTo>
                <a:lnTo>
                  <a:pt x="1245009" y="270520"/>
                </a:lnTo>
                <a:lnTo>
                  <a:pt x="1216701" y="236164"/>
                </a:lnTo>
                <a:lnTo>
                  <a:pt x="1186289" y="203708"/>
                </a:lnTo>
                <a:lnTo>
                  <a:pt x="1164365" y="183109"/>
                </a:lnTo>
                <a:close/>
              </a:path>
              <a:path w="1390014" h="1391920">
                <a:moveTo>
                  <a:pt x="694859" y="292974"/>
                </a:moveTo>
                <a:lnTo>
                  <a:pt x="643989" y="297501"/>
                </a:lnTo>
                <a:lnTo>
                  <a:pt x="599805" y="310805"/>
                </a:lnTo>
                <a:lnTo>
                  <a:pt x="562722" y="332468"/>
                </a:lnTo>
                <a:lnTo>
                  <a:pt x="533155" y="362075"/>
                </a:lnTo>
                <a:lnTo>
                  <a:pt x="511521" y="399209"/>
                </a:lnTo>
                <a:lnTo>
                  <a:pt x="498236" y="443455"/>
                </a:lnTo>
                <a:lnTo>
                  <a:pt x="493715" y="494394"/>
                </a:lnTo>
                <a:lnTo>
                  <a:pt x="896003" y="494394"/>
                </a:lnTo>
                <a:lnTo>
                  <a:pt x="890906" y="446914"/>
                </a:lnTo>
                <a:lnTo>
                  <a:pt x="876277" y="404014"/>
                </a:lnTo>
                <a:lnTo>
                  <a:pt x="853108" y="366688"/>
                </a:lnTo>
                <a:lnTo>
                  <a:pt x="822390" y="335927"/>
                </a:lnTo>
                <a:lnTo>
                  <a:pt x="785115" y="312726"/>
                </a:lnTo>
                <a:lnTo>
                  <a:pt x="742274" y="298078"/>
                </a:lnTo>
                <a:lnTo>
                  <a:pt x="694859" y="2929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453228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919DED31-7390-5AC3-26EF-C6B754E2EDF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9615" y="497410"/>
            <a:ext cx="7432825" cy="4565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latin typeface="+mj-lt"/>
              </a:rPr>
              <a:t>BUILD </a:t>
            </a:r>
            <a:r>
              <a:rPr lang="en-US" dirty="0">
                <a:latin typeface="+mj-lt"/>
              </a:rPr>
              <a:t> </a:t>
            </a:r>
            <a:r>
              <a:rPr dirty="0">
                <a:latin typeface="+mj-lt"/>
              </a:rPr>
              <a:t>SYNTHETIC</a:t>
            </a:r>
            <a:r>
              <a:rPr lang="en-US" dirty="0">
                <a:latin typeface="+mj-lt"/>
              </a:rPr>
              <a:t>  </a:t>
            </a:r>
            <a:r>
              <a:rPr dirty="0">
                <a:latin typeface="+mj-lt"/>
              </a:rPr>
              <a:t> DATASET (CONT.)</a:t>
            </a:r>
          </a:p>
        </p:txBody>
      </p:sp>
      <p:sp>
        <p:nvSpPr>
          <p:cNvPr id="3" name="object 96">
            <a:extLst>
              <a:ext uri="{FF2B5EF4-FFF2-40B4-BE49-F238E27FC236}">
                <a16:creationId xmlns:a16="http://schemas.microsoft.com/office/drawing/2014/main" id="{BF165C4A-6558-4B5E-245F-B348A5327CA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29617" y="1340307"/>
            <a:ext cx="8548624" cy="322652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99085" algn="l"/>
                <a:tab pos="299720" algn="l"/>
                <a:tab pos="1620520" algn="l"/>
                <a:tab pos="2754630" algn="l"/>
                <a:tab pos="3295650" algn="l"/>
                <a:tab pos="4868545" algn="l"/>
                <a:tab pos="5784850" algn="l"/>
                <a:tab pos="6615430" algn="l"/>
                <a:tab pos="7867015" algn="l"/>
                <a:tab pos="8494395" algn="l"/>
                <a:tab pos="9375775" algn="l"/>
              </a:tabLst>
            </a:pPr>
            <a:r>
              <a:rPr sz="1600" dirty="0"/>
              <a:t>Synthetic</a:t>
            </a:r>
            <a:r>
              <a:rPr lang="en-US" sz="1600" dirty="0"/>
              <a:t> </a:t>
            </a:r>
            <a:r>
              <a:rPr sz="1600" spc="-15" dirty="0"/>
              <a:t>d</a:t>
            </a:r>
            <a:r>
              <a:rPr sz="1600" dirty="0"/>
              <a:t>atas</a:t>
            </a:r>
            <a:r>
              <a:rPr sz="1600" spc="-15" dirty="0"/>
              <a:t>e</a:t>
            </a:r>
            <a:r>
              <a:rPr sz="1600" dirty="0"/>
              <a:t>ts</a:t>
            </a:r>
            <a:r>
              <a:rPr lang="en-US" sz="1600" dirty="0"/>
              <a:t> </a:t>
            </a:r>
            <a:r>
              <a:rPr sz="1600" dirty="0"/>
              <a:t>are</a:t>
            </a:r>
            <a:r>
              <a:rPr lang="en-US" sz="1600" dirty="0"/>
              <a:t> </a:t>
            </a:r>
            <a:r>
              <a:rPr sz="1600" dirty="0"/>
              <a:t>pa</a:t>
            </a:r>
            <a:r>
              <a:rPr sz="1600" spc="-10" dirty="0"/>
              <a:t>r</a:t>
            </a:r>
            <a:r>
              <a:rPr sz="1600" dirty="0"/>
              <a:t>tic</a:t>
            </a:r>
            <a:r>
              <a:rPr sz="1600" spc="-15" dirty="0"/>
              <a:t>u</a:t>
            </a:r>
            <a:r>
              <a:rPr sz="1600" dirty="0"/>
              <a:t>larly</a:t>
            </a:r>
            <a:r>
              <a:rPr lang="en-US" sz="1600" dirty="0"/>
              <a:t> </a:t>
            </a:r>
            <a:r>
              <a:rPr sz="1600" dirty="0"/>
              <a:t>usef</a:t>
            </a:r>
            <a:r>
              <a:rPr sz="1600" spc="-10" dirty="0"/>
              <a:t>u</a:t>
            </a:r>
            <a:r>
              <a:rPr sz="1600" dirty="0"/>
              <a:t>l</a:t>
            </a:r>
            <a:r>
              <a:rPr lang="en-US" sz="1600" dirty="0"/>
              <a:t> </a:t>
            </a:r>
            <a:r>
              <a:rPr sz="1600" dirty="0"/>
              <a:t>w</a:t>
            </a:r>
            <a:r>
              <a:rPr sz="1600" spc="-10" dirty="0"/>
              <a:t>h</a:t>
            </a:r>
            <a:r>
              <a:rPr sz="1600" dirty="0"/>
              <a:t>en</a:t>
            </a:r>
            <a:r>
              <a:rPr lang="en-US" sz="1600" dirty="0"/>
              <a:t> </a:t>
            </a:r>
            <a:r>
              <a:rPr sz="1600" dirty="0"/>
              <a:t>adeq</a:t>
            </a:r>
            <a:r>
              <a:rPr sz="1600" spc="-15" dirty="0"/>
              <a:t>u</a:t>
            </a:r>
            <a:r>
              <a:rPr sz="1600" spc="-10" dirty="0"/>
              <a:t>a</a:t>
            </a:r>
            <a:r>
              <a:rPr sz="1600" dirty="0"/>
              <a:t>te</a:t>
            </a:r>
            <a:r>
              <a:rPr lang="en-US" sz="1600" dirty="0"/>
              <a:t> </a:t>
            </a:r>
            <a:r>
              <a:rPr sz="1600" dirty="0"/>
              <a:t>real</a:t>
            </a:r>
            <a:r>
              <a:rPr lang="en-US" sz="1600" dirty="0"/>
              <a:t> </a:t>
            </a:r>
            <a:r>
              <a:rPr sz="1600" dirty="0"/>
              <a:t>w</a:t>
            </a:r>
            <a:r>
              <a:rPr sz="1600" spc="-10" dirty="0"/>
              <a:t>o</a:t>
            </a:r>
            <a:r>
              <a:rPr sz="1600" dirty="0"/>
              <a:t>rld</a:t>
            </a:r>
            <a:r>
              <a:rPr lang="en-US" sz="1600" dirty="0"/>
              <a:t> </a:t>
            </a:r>
            <a:r>
              <a:rPr sz="1600" dirty="0"/>
              <a:t>da</a:t>
            </a:r>
            <a:r>
              <a:rPr sz="1600" spc="-10" dirty="0"/>
              <a:t>t</a:t>
            </a:r>
            <a:r>
              <a:rPr sz="1600" dirty="0"/>
              <a:t>a</a:t>
            </a:r>
          </a:p>
          <a:p>
            <a:pPr marL="299085">
              <a:lnSpc>
                <a:spcPct val="100000"/>
              </a:lnSpc>
              <a:spcBef>
                <a:spcPts val="5"/>
              </a:spcBef>
            </a:pPr>
            <a:r>
              <a:rPr sz="1600" dirty="0"/>
              <a:t>cannot be obtained (or is very hard to</a:t>
            </a:r>
            <a:r>
              <a:rPr sz="1600" spc="-90" dirty="0"/>
              <a:t> </a:t>
            </a:r>
            <a:r>
              <a:rPr sz="1600" dirty="0"/>
              <a:t>obtain).</a:t>
            </a:r>
          </a:p>
          <a:p>
            <a:pPr>
              <a:lnSpc>
                <a:spcPct val="100000"/>
              </a:lnSpc>
            </a:pPr>
            <a:endParaRPr sz="3200" dirty="0"/>
          </a:p>
          <a:p>
            <a:pPr marL="299085" marR="5080" indent="-287020" algn="just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299720" algn="l"/>
              </a:tabLst>
            </a:pPr>
            <a:r>
              <a:rPr sz="1600" dirty="0"/>
              <a:t>Another </a:t>
            </a:r>
            <a:r>
              <a:rPr sz="1600" spc="-5" dirty="0"/>
              <a:t>key benefit </a:t>
            </a:r>
            <a:r>
              <a:rPr sz="1600" dirty="0"/>
              <a:t>of using </a:t>
            </a:r>
            <a:r>
              <a:rPr sz="1600" spc="-5" dirty="0"/>
              <a:t>synthetic data </a:t>
            </a:r>
            <a:r>
              <a:rPr sz="1600" spc="-10" dirty="0"/>
              <a:t>is </a:t>
            </a:r>
            <a:r>
              <a:rPr sz="1600" dirty="0"/>
              <a:t>that you are </a:t>
            </a:r>
            <a:r>
              <a:rPr sz="1600" spc="-5" dirty="0"/>
              <a:t>able </a:t>
            </a:r>
            <a:r>
              <a:rPr sz="1600" dirty="0"/>
              <a:t>to </a:t>
            </a:r>
            <a:r>
              <a:rPr sz="1600" spc="-5" dirty="0"/>
              <a:t>clearly</a:t>
            </a:r>
            <a:r>
              <a:rPr lang="en-US" sz="1600" spc="-5" dirty="0"/>
              <a:t> </a:t>
            </a:r>
            <a:r>
              <a:rPr sz="1600" dirty="0"/>
              <a:t>define a </a:t>
            </a:r>
            <a:r>
              <a:rPr sz="1600" spc="-10" dirty="0"/>
              <a:t>number </a:t>
            </a:r>
            <a:r>
              <a:rPr sz="1600" spc="-5" dirty="0"/>
              <a:t>of features, </a:t>
            </a:r>
            <a:r>
              <a:rPr sz="1600" dirty="0"/>
              <a:t>such </a:t>
            </a:r>
            <a:r>
              <a:rPr sz="1600" spc="-10" dirty="0"/>
              <a:t>as </a:t>
            </a:r>
            <a:r>
              <a:rPr sz="1600" dirty="0"/>
              <a:t>the scope, </a:t>
            </a:r>
            <a:r>
              <a:rPr sz="1600" spc="-5" dirty="0"/>
              <a:t>format, </a:t>
            </a:r>
            <a:r>
              <a:rPr sz="1600" dirty="0"/>
              <a:t>and </a:t>
            </a:r>
            <a:r>
              <a:rPr sz="1600" spc="-5" dirty="0"/>
              <a:t>amount of </a:t>
            </a:r>
            <a:r>
              <a:rPr sz="1600" dirty="0"/>
              <a:t>noise</a:t>
            </a:r>
            <a:r>
              <a:rPr lang="en-US" sz="1600" dirty="0"/>
              <a:t> </a:t>
            </a:r>
            <a:r>
              <a:rPr sz="1600" dirty="0"/>
              <a:t>within the</a:t>
            </a:r>
            <a:r>
              <a:rPr sz="1600" spc="-40" dirty="0"/>
              <a:t> </a:t>
            </a:r>
            <a:r>
              <a:rPr sz="1600" dirty="0"/>
              <a:t>dataset.</a:t>
            </a: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FFFFFF"/>
              </a:buClr>
              <a:buFont typeface="Arial"/>
              <a:buChar char="•"/>
            </a:pPr>
            <a:endParaRPr sz="3200" dirty="0"/>
          </a:p>
          <a:p>
            <a:pPr marL="299085" marR="5080" indent="-287020" algn="just">
              <a:lnSpc>
                <a:spcPct val="100000"/>
              </a:lnSpc>
              <a:buFont typeface="Arial"/>
              <a:buChar char="•"/>
              <a:tabLst>
                <a:tab pos="299720" algn="l"/>
              </a:tabLst>
            </a:pPr>
            <a:r>
              <a:rPr sz="1600" dirty="0"/>
              <a:t>Another </a:t>
            </a:r>
            <a:r>
              <a:rPr sz="1600" spc="-5" dirty="0"/>
              <a:t>benefit </a:t>
            </a:r>
            <a:r>
              <a:rPr sz="1600" dirty="0"/>
              <a:t>of using </a:t>
            </a:r>
            <a:r>
              <a:rPr sz="1600" spc="-5" dirty="0"/>
              <a:t>synthetic </a:t>
            </a:r>
            <a:r>
              <a:rPr sz="1600" dirty="0"/>
              <a:t>data that </a:t>
            </a:r>
            <a:r>
              <a:rPr sz="1600" spc="-10" dirty="0"/>
              <a:t>shouldn’t </a:t>
            </a:r>
            <a:r>
              <a:rPr sz="1600" dirty="0"/>
              <a:t>be </a:t>
            </a:r>
            <a:r>
              <a:rPr sz="1600" spc="-5" dirty="0"/>
              <a:t>underestimated </a:t>
            </a:r>
            <a:r>
              <a:rPr sz="1600" dirty="0"/>
              <a:t>is</a:t>
            </a:r>
            <a:r>
              <a:rPr lang="en-US" sz="1600" dirty="0"/>
              <a:t> </a:t>
            </a:r>
            <a:r>
              <a:rPr sz="1600" dirty="0"/>
              <a:t>that it </a:t>
            </a:r>
            <a:r>
              <a:rPr sz="1600" spc="-5" dirty="0"/>
              <a:t>eliminates </a:t>
            </a:r>
            <a:r>
              <a:rPr sz="1600" dirty="0"/>
              <a:t>the risk of any copyright </a:t>
            </a:r>
            <a:r>
              <a:rPr sz="1600" spc="-5" dirty="0"/>
              <a:t>infringement </a:t>
            </a:r>
            <a:r>
              <a:rPr sz="1600" dirty="0"/>
              <a:t>or privacy</a:t>
            </a:r>
            <a:r>
              <a:rPr sz="1600" spc="-125" dirty="0"/>
              <a:t> </a:t>
            </a:r>
            <a:r>
              <a:rPr sz="1600" dirty="0"/>
              <a:t>issues.</a:t>
            </a:r>
          </a:p>
          <a:p>
            <a:pPr>
              <a:lnSpc>
                <a:spcPct val="100000"/>
              </a:lnSpc>
              <a:spcBef>
                <a:spcPts val="10"/>
              </a:spcBef>
              <a:buClr>
                <a:srgbClr val="FFFFFF"/>
              </a:buClr>
              <a:buFont typeface="Arial"/>
              <a:buChar char="•"/>
            </a:pPr>
            <a:endParaRPr sz="3200" dirty="0"/>
          </a:p>
          <a:p>
            <a:pPr marL="299085" indent="-287020">
              <a:lnSpc>
                <a:spcPct val="100000"/>
              </a:lnSpc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600" dirty="0"/>
              <a:t>This</a:t>
            </a:r>
            <a:r>
              <a:rPr sz="1600" spc="185" dirty="0"/>
              <a:t> </a:t>
            </a:r>
            <a:r>
              <a:rPr sz="1600" dirty="0"/>
              <a:t>is</a:t>
            </a:r>
            <a:r>
              <a:rPr sz="1600" spc="190" dirty="0"/>
              <a:t> </a:t>
            </a:r>
            <a:r>
              <a:rPr sz="1600" spc="-5" dirty="0"/>
              <a:t>especially</a:t>
            </a:r>
            <a:r>
              <a:rPr sz="1600" spc="180" dirty="0"/>
              <a:t> </a:t>
            </a:r>
            <a:r>
              <a:rPr sz="1600" spc="-5" dirty="0"/>
              <a:t>interesting</a:t>
            </a:r>
            <a:r>
              <a:rPr sz="1600" spc="185" dirty="0"/>
              <a:t> </a:t>
            </a:r>
            <a:r>
              <a:rPr sz="1600" dirty="0"/>
              <a:t>if</a:t>
            </a:r>
            <a:r>
              <a:rPr sz="1600" spc="185" dirty="0"/>
              <a:t> </a:t>
            </a:r>
            <a:r>
              <a:rPr sz="1600" dirty="0"/>
              <a:t>you</a:t>
            </a:r>
            <a:r>
              <a:rPr sz="1600" spc="200" dirty="0"/>
              <a:t> </a:t>
            </a:r>
            <a:r>
              <a:rPr sz="1600" dirty="0"/>
              <a:t>need</a:t>
            </a:r>
            <a:r>
              <a:rPr sz="1600" spc="195" dirty="0"/>
              <a:t> </a:t>
            </a:r>
            <a:r>
              <a:rPr sz="1600" spc="-5" dirty="0"/>
              <a:t>some</a:t>
            </a:r>
            <a:r>
              <a:rPr sz="1600" spc="190" dirty="0"/>
              <a:t> </a:t>
            </a:r>
            <a:r>
              <a:rPr sz="1600" dirty="0"/>
              <a:t>sort</a:t>
            </a:r>
            <a:r>
              <a:rPr sz="1600" spc="200" dirty="0"/>
              <a:t> </a:t>
            </a:r>
            <a:r>
              <a:rPr sz="1600" dirty="0"/>
              <a:t>of</a:t>
            </a:r>
            <a:r>
              <a:rPr sz="1600" spc="180" dirty="0"/>
              <a:t> </a:t>
            </a:r>
            <a:r>
              <a:rPr sz="1600" dirty="0"/>
              <a:t>personally</a:t>
            </a:r>
            <a:r>
              <a:rPr sz="1600" spc="200" dirty="0"/>
              <a:t> </a:t>
            </a:r>
            <a:r>
              <a:rPr sz="1600" spc="-5" dirty="0"/>
              <a:t>identifiable</a:t>
            </a:r>
          </a:p>
        </p:txBody>
      </p:sp>
    </p:spTree>
    <p:extLst>
      <p:ext uri="{BB962C8B-B14F-4D97-AF65-F5344CB8AC3E}">
        <p14:creationId xmlns:p14="http://schemas.microsoft.com/office/powerpoint/2010/main" val="24794269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3">
            <a:extLst>
              <a:ext uri="{FF2B5EF4-FFF2-40B4-BE49-F238E27FC236}">
                <a16:creationId xmlns:a16="http://schemas.microsoft.com/office/drawing/2014/main" id="{F24ACA66-3534-5834-7024-3A7BB8FF11C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56336" y="567275"/>
            <a:ext cx="3765645" cy="4565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BECAREFUL!</a:t>
            </a:r>
          </a:p>
        </p:txBody>
      </p:sp>
      <p:sp>
        <p:nvSpPr>
          <p:cNvPr id="3" name="object 14">
            <a:extLst>
              <a:ext uri="{FF2B5EF4-FFF2-40B4-BE49-F238E27FC236}">
                <a16:creationId xmlns:a16="http://schemas.microsoft.com/office/drawing/2014/main" id="{08CCDB63-4CE7-F67B-CA94-2064F5BA101F}"/>
              </a:ext>
            </a:extLst>
          </p:cNvPr>
          <p:cNvSpPr txBox="1"/>
          <p:nvPr/>
        </p:nvSpPr>
        <p:spPr>
          <a:xfrm>
            <a:off x="656336" y="1541588"/>
            <a:ext cx="7954899" cy="2368597"/>
          </a:xfrm>
          <a:prstGeom prst="rect">
            <a:avLst/>
          </a:prstGeom>
        </p:spPr>
        <p:txBody>
          <a:bodyPr vert="horz" wrap="square" lIns="0" tIns="1054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30"/>
              </a:spcBef>
            </a:pPr>
            <a:r>
              <a:rPr sz="2600" b="1" spc="-200" dirty="0">
                <a:solidFill>
                  <a:srgbClr val="FFFFFF"/>
                </a:solidFill>
                <a:latin typeface="Arial"/>
                <a:cs typeface="Arial"/>
              </a:rPr>
              <a:t>the usage </a:t>
            </a:r>
            <a:r>
              <a:rPr sz="2600" b="1" spc="-130" dirty="0">
                <a:solidFill>
                  <a:srgbClr val="FFFFFF"/>
                </a:solidFill>
                <a:latin typeface="Arial"/>
                <a:cs typeface="Arial"/>
              </a:rPr>
              <a:t>of </a:t>
            </a:r>
            <a:r>
              <a:rPr sz="2600" b="1" spc="-204" dirty="0">
                <a:solidFill>
                  <a:srgbClr val="FFFFFF"/>
                </a:solidFill>
                <a:latin typeface="Arial"/>
                <a:cs typeface="Arial"/>
              </a:rPr>
              <a:t>synthetic </a:t>
            </a:r>
            <a:r>
              <a:rPr sz="2600" b="1" spc="-195" dirty="0">
                <a:solidFill>
                  <a:srgbClr val="FFFFFF"/>
                </a:solidFill>
                <a:latin typeface="Arial"/>
                <a:cs typeface="Arial"/>
              </a:rPr>
              <a:t>datasets </a:t>
            </a:r>
            <a:r>
              <a:rPr sz="2600" b="1" spc="-204" dirty="0">
                <a:solidFill>
                  <a:srgbClr val="FFFFFF"/>
                </a:solidFill>
                <a:latin typeface="Arial"/>
                <a:cs typeface="Arial"/>
              </a:rPr>
              <a:t>has </a:t>
            </a:r>
            <a:r>
              <a:rPr sz="2600" b="1" spc="-250" dirty="0">
                <a:solidFill>
                  <a:srgbClr val="FFFFFF"/>
                </a:solidFill>
                <a:latin typeface="Arial"/>
                <a:cs typeface="Arial"/>
              </a:rPr>
              <a:t>some </a:t>
            </a:r>
            <a:r>
              <a:rPr sz="2600" b="1" spc="-165" dirty="0">
                <a:solidFill>
                  <a:srgbClr val="FFFFFF"/>
                </a:solidFill>
                <a:latin typeface="Arial"/>
                <a:cs typeface="Arial"/>
              </a:rPr>
              <a:t>significant</a:t>
            </a:r>
            <a:r>
              <a:rPr sz="2600" b="1" spc="1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b="1" spc="-185" dirty="0">
                <a:solidFill>
                  <a:srgbClr val="FFFFFF"/>
                </a:solidFill>
                <a:latin typeface="Arial"/>
                <a:cs typeface="Arial"/>
              </a:rPr>
              <a:t>downsides.</a:t>
            </a:r>
            <a:endParaRPr sz="2600" dirty="0">
              <a:latin typeface="Arial"/>
              <a:cs typeface="Arial"/>
            </a:endParaRPr>
          </a:p>
          <a:p>
            <a:pPr marL="241300" marR="375285" indent="-228600">
              <a:lnSpc>
                <a:spcPts val="1970"/>
              </a:lnSpc>
              <a:spcBef>
                <a:spcPts val="985"/>
              </a:spcBef>
              <a:buChar char="•"/>
              <a:tabLst>
                <a:tab pos="240665" algn="l"/>
                <a:tab pos="241300" algn="l"/>
              </a:tabLst>
            </a:pPr>
            <a:r>
              <a:rPr sz="2000" spc="-135" dirty="0">
                <a:solidFill>
                  <a:srgbClr val="FFFFFF"/>
                </a:solidFill>
                <a:latin typeface="Arial"/>
                <a:cs typeface="Arial"/>
              </a:rPr>
              <a:t>First, </a:t>
            </a:r>
            <a:r>
              <a:rPr sz="2000" spc="-120" dirty="0">
                <a:solidFill>
                  <a:srgbClr val="FFFFFF"/>
                </a:solidFill>
                <a:latin typeface="Arial"/>
                <a:cs typeface="Arial"/>
              </a:rPr>
              <a:t>the </a:t>
            </a:r>
            <a:r>
              <a:rPr sz="2000" spc="-90" dirty="0">
                <a:solidFill>
                  <a:srgbClr val="FFFFFF"/>
                </a:solidFill>
                <a:latin typeface="Arial"/>
                <a:cs typeface="Arial"/>
              </a:rPr>
              <a:t>creation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of </a:t>
            </a:r>
            <a:r>
              <a:rPr sz="2000" spc="-130" dirty="0">
                <a:solidFill>
                  <a:srgbClr val="FFFFFF"/>
                </a:solidFill>
                <a:latin typeface="Arial"/>
                <a:cs typeface="Arial"/>
              </a:rPr>
              <a:t>synthetic </a:t>
            </a:r>
            <a:r>
              <a:rPr sz="2000" spc="-15" dirty="0">
                <a:solidFill>
                  <a:srgbClr val="FFFFFF"/>
                </a:solidFill>
                <a:latin typeface="Arial"/>
                <a:cs typeface="Arial"/>
              </a:rPr>
              <a:t>data </a:t>
            </a:r>
            <a:r>
              <a:rPr sz="2000" spc="-175" dirty="0">
                <a:solidFill>
                  <a:srgbClr val="FFFFFF"/>
                </a:solidFill>
                <a:latin typeface="Arial"/>
                <a:cs typeface="Arial"/>
              </a:rPr>
              <a:t>is 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a big </a:t>
            </a:r>
            <a:r>
              <a:rPr sz="2000" spc="-95" dirty="0">
                <a:solidFill>
                  <a:srgbClr val="FFFFFF"/>
                </a:solidFill>
                <a:latin typeface="Arial"/>
                <a:cs typeface="Arial"/>
              </a:rPr>
              <a:t>engineering </a:t>
            </a:r>
            <a:r>
              <a:rPr sz="2000" spc="-105" dirty="0">
                <a:solidFill>
                  <a:srgbClr val="FFFFFF"/>
                </a:solidFill>
                <a:latin typeface="Arial"/>
                <a:cs typeface="Arial"/>
              </a:rPr>
              <a:t>burden, </a:t>
            </a:r>
            <a:r>
              <a:rPr sz="2000" spc="-85" dirty="0">
                <a:solidFill>
                  <a:srgbClr val="FFFFFF"/>
                </a:solidFill>
                <a:latin typeface="Arial"/>
                <a:cs typeface="Arial"/>
              </a:rPr>
              <a:t>especially </a:t>
            </a:r>
            <a:r>
              <a:rPr sz="2000" spc="-175" dirty="0">
                <a:solidFill>
                  <a:srgbClr val="FFFFFF"/>
                </a:solidFill>
                <a:latin typeface="Arial"/>
                <a:cs typeface="Arial"/>
              </a:rPr>
              <a:t>when </a:t>
            </a:r>
            <a:r>
              <a:rPr sz="2000" spc="-85" dirty="0">
                <a:solidFill>
                  <a:srgbClr val="FFFFFF"/>
                </a:solidFill>
                <a:latin typeface="Arial"/>
                <a:cs typeface="Arial"/>
              </a:rPr>
              <a:t>you’re  </a:t>
            </a:r>
            <a:r>
              <a:rPr sz="2000" spc="-95" dirty="0">
                <a:solidFill>
                  <a:srgbClr val="FFFFFF"/>
                </a:solidFill>
                <a:latin typeface="Arial"/>
                <a:cs typeface="Arial"/>
              </a:rPr>
              <a:t>alone </a:t>
            </a:r>
            <a:r>
              <a:rPr sz="2000" spc="-55" dirty="0">
                <a:solidFill>
                  <a:srgbClr val="FFFFFF"/>
                </a:solidFill>
                <a:latin typeface="Arial"/>
                <a:cs typeface="Arial"/>
              </a:rPr>
              <a:t>or </a:t>
            </a:r>
            <a:r>
              <a:rPr sz="2000" spc="-125" dirty="0">
                <a:solidFill>
                  <a:srgbClr val="FFFFFF"/>
                </a:solidFill>
                <a:latin typeface="Arial"/>
                <a:cs typeface="Arial"/>
              </a:rPr>
              <a:t>in 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a </a:t>
            </a:r>
            <a:r>
              <a:rPr sz="2000" spc="-140" dirty="0">
                <a:solidFill>
                  <a:srgbClr val="FFFFFF"/>
                </a:solidFill>
                <a:latin typeface="Arial"/>
                <a:cs typeface="Arial"/>
              </a:rPr>
              <a:t>small</a:t>
            </a:r>
            <a:r>
              <a:rPr sz="2000" spc="20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114" dirty="0">
                <a:solidFill>
                  <a:srgbClr val="FFFFFF"/>
                </a:solidFill>
                <a:latin typeface="Arial"/>
                <a:cs typeface="Arial"/>
              </a:rPr>
              <a:t>team.</a:t>
            </a:r>
            <a:endParaRPr sz="2000" dirty="0">
              <a:latin typeface="Arial"/>
              <a:cs typeface="Arial"/>
            </a:endParaRPr>
          </a:p>
          <a:p>
            <a:pPr marL="241300" indent="-228600">
              <a:lnSpc>
                <a:spcPts val="2070"/>
              </a:lnSpc>
              <a:buChar char="•"/>
              <a:tabLst>
                <a:tab pos="240665" algn="l"/>
                <a:tab pos="241300" algn="l"/>
              </a:tabLst>
            </a:pPr>
            <a:r>
              <a:rPr sz="2000" spc="-145" dirty="0">
                <a:solidFill>
                  <a:srgbClr val="FFFFFF"/>
                </a:solidFill>
                <a:latin typeface="Arial"/>
                <a:cs typeface="Arial"/>
              </a:rPr>
              <a:t>Secondly,</a:t>
            </a:r>
            <a:r>
              <a:rPr sz="20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135" dirty="0">
                <a:solidFill>
                  <a:srgbClr val="FFFFFF"/>
                </a:solidFill>
                <a:latin typeface="Arial"/>
                <a:cs typeface="Arial"/>
              </a:rPr>
              <a:t>you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145" dirty="0">
                <a:solidFill>
                  <a:srgbClr val="FFFFFF"/>
                </a:solidFill>
                <a:latin typeface="Arial"/>
                <a:cs typeface="Arial"/>
              </a:rPr>
              <a:t>run</a:t>
            </a:r>
            <a:r>
              <a:rPr sz="20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125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0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114" dirty="0">
                <a:solidFill>
                  <a:srgbClr val="FFFFFF"/>
                </a:solidFill>
                <a:latin typeface="Arial"/>
                <a:cs typeface="Arial"/>
              </a:rPr>
              <a:t>risk</a:t>
            </a:r>
            <a:r>
              <a:rPr sz="20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2000" spc="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105" dirty="0">
                <a:solidFill>
                  <a:srgbClr val="FFFFFF"/>
                </a:solidFill>
                <a:latin typeface="Arial"/>
                <a:cs typeface="Arial"/>
              </a:rPr>
              <a:t>introducing</a:t>
            </a:r>
            <a:r>
              <a:rPr sz="20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b="1" u="heavy" spc="-22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BIAS</a:t>
            </a:r>
            <a:r>
              <a:rPr sz="2000" b="1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125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100" dirty="0">
                <a:solidFill>
                  <a:srgbClr val="FFFFFF"/>
                </a:solidFill>
                <a:latin typeface="Arial"/>
                <a:cs typeface="Arial"/>
              </a:rPr>
              <a:t>your</a:t>
            </a:r>
            <a:r>
              <a:rPr sz="20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35" dirty="0">
                <a:solidFill>
                  <a:srgbClr val="FFFFFF"/>
                </a:solidFill>
                <a:latin typeface="Arial"/>
                <a:cs typeface="Arial"/>
              </a:rPr>
              <a:t>data.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229" dirty="0">
                <a:solidFill>
                  <a:srgbClr val="FFFFFF"/>
                </a:solidFill>
                <a:latin typeface="Arial"/>
                <a:cs typeface="Arial"/>
              </a:rPr>
              <a:t>As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2000" spc="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120" dirty="0">
                <a:solidFill>
                  <a:srgbClr val="FFFFFF"/>
                </a:solidFill>
                <a:latin typeface="Arial"/>
                <a:cs typeface="Arial"/>
              </a:rPr>
              <a:t>its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120" dirty="0">
                <a:solidFill>
                  <a:srgbClr val="FFFFFF"/>
                </a:solidFill>
                <a:latin typeface="Arial"/>
                <a:cs typeface="Arial"/>
              </a:rPr>
              <a:t>current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160" dirty="0">
                <a:solidFill>
                  <a:srgbClr val="FFFFFF"/>
                </a:solidFill>
                <a:latin typeface="Arial"/>
                <a:cs typeface="Arial"/>
              </a:rPr>
              <a:t>status,</a:t>
            </a:r>
            <a:r>
              <a:rPr sz="20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Arial"/>
                <a:cs typeface="Arial"/>
              </a:rPr>
              <a:t>artificial</a:t>
            </a:r>
            <a:endParaRPr sz="2000" dirty="0">
              <a:latin typeface="Arial"/>
              <a:cs typeface="Arial"/>
            </a:endParaRPr>
          </a:p>
          <a:p>
            <a:pPr marL="241300">
              <a:lnSpc>
                <a:spcPts val="2185"/>
              </a:lnSpc>
            </a:pPr>
            <a:r>
              <a:rPr sz="2000" spc="-15" dirty="0">
                <a:solidFill>
                  <a:srgbClr val="FFFFFF"/>
                </a:solidFill>
                <a:latin typeface="Arial"/>
                <a:cs typeface="Arial"/>
              </a:rPr>
              <a:t>data </a:t>
            </a:r>
            <a:r>
              <a:rPr sz="2000" spc="-95" dirty="0">
                <a:solidFill>
                  <a:srgbClr val="FFFFFF"/>
                </a:solidFill>
                <a:latin typeface="Arial"/>
                <a:cs typeface="Arial"/>
              </a:rPr>
              <a:t>alone </a:t>
            </a:r>
            <a:r>
              <a:rPr sz="2000" spc="-175" dirty="0">
                <a:solidFill>
                  <a:srgbClr val="FFFFFF"/>
                </a:solidFill>
                <a:latin typeface="Arial"/>
                <a:cs typeface="Arial"/>
              </a:rPr>
              <a:t>is </a:t>
            </a:r>
            <a:r>
              <a:rPr sz="2000" spc="-120" dirty="0">
                <a:solidFill>
                  <a:srgbClr val="FFFFFF"/>
                </a:solidFill>
                <a:latin typeface="Arial"/>
                <a:cs typeface="Arial"/>
              </a:rPr>
              <a:t>not </a:t>
            </a:r>
            <a:r>
              <a:rPr sz="2000" spc="-160" dirty="0">
                <a:solidFill>
                  <a:srgbClr val="FFFFFF"/>
                </a:solidFill>
                <a:latin typeface="Arial"/>
                <a:cs typeface="Arial"/>
              </a:rPr>
              <a:t>enough </a:t>
            </a:r>
            <a:r>
              <a:rPr sz="2000" spc="-65" dirty="0">
                <a:solidFill>
                  <a:srgbClr val="FFFFFF"/>
                </a:solidFill>
                <a:latin typeface="Arial"/>
                <a:cs typeface="Arial"/>
              </a:rPr>
              <a:t>to </a:t>
            </a:r>
            <a:r>
              <a:rPr sz="2000" spc="-60" dirty="0">
                <a:solidFill>
                  <a:srgbClr val="FFFFFF"/>
                </a:solidFill>
                <a:latin typeface="Arial"/>
                <a:cs typeface="Arial"/>
              </a:rPr>
              <a:t>train </a:t>
            </a:r>
            <a:r>
              <a:rPr sz="2000" spc="-100" dirty="0">
                <a:solidFill>
                  <a:srgbClr val="FFFFFF"/>
                </a:solidFill>
                <a:latin typeface="Arial"/>
                <a:cs typeface="Arial"/>
              </a:rPr>
              <a:t>advanced </a:t>
            </a:r>
            <a:r>
              <a:rPr sz="2000" spc="-155" dirty="0">
                <a:solidFill>
                  <a:srgbClr val="FFFFFF"/>
                </a:solidFill>
                <a:latin typeface="Arial"/>
                <a:cs typeface="Arial"/>
              </a:rPr>
              <a:t>machine </a:t>
            </a:r>
            <a:r>
              <a:rPr sz="2000" spc="-75" dirty="0">
                <a:solidFill>
                  <a:srgbClr val="FFFFFF"/>
                </a:solidFill>
                <a:latin typeface="Arial"/>
                <a:cs typeface="Arial"/>
              </a:rPr>
              <a:t>learning</a:t>
            </a:r>
            <a:r>
              <a:rPr sz="2000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110" dirty="0">
                <a:solidFill>
                  <a:srgbClr val="FFFFFF"/>
                </a:solidFill>
                <a:latin typeface="Arial"/>
                <a:cs typeface="Arial"/>
              </a:rPr>
              <a:t>algorithms.</a:t>
            </a:r>
            <a:endParaRPr sz="20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933241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3">
            <a:extLst>
              <a:ext uri="{FF2B5EF4-FFF2-40B4-BE49-F238E27FC236}">
                <a16:creationId xmlns:a16="http://schemas.microsoft.com/office/drawing/2014/main" id="{69C61724-E8A8-2E83-AC30-42AB15E01525}"/>
              </a:ext>
            </a:extLst>
          </p:cNvPr>
          <p:cNvSpPr txBox="1"/>
          <p:nvPr/>
        </p:nvSpPr>
        <p:spPr>
          <a:xfrm>
            <a:off x="1110734" y="3653348"/>
            <a:ext cx="6935986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TOOLS FOR</a:t>
            </a:r>
            <a:r>
              <a:rPr lang="en-US" sz="32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 SYNTHETIC DATASET</a:t>
            </a:r>
            <a:endParaRPr sz="3200" dirty="0">
              <a:latin typeface="Arial"/>
              <a:cs typeface="Arial"/>
            </a:endParaRPr>
          </a:p>
        </p:txBody>
      </p:sp>
      <p:grpSp>
        <p:nvGrpSpPr>
          <p:cNvPr id="3" name="object 14">
            <a:extLst>
              <a:ext uri="{FF2B5EF4-FFF2-40B4-BE49-F238E27FC236}">
                <a16:creationId xmlns:a16="http://schemas.microsoft.com/office/drawing/2014/main" id="{C224B1E1-8AD2-88A7-0574-DFFD444CC65F}"/>
              </a:ext>
            </a:extLst>
          </p:cNvPr>
          <p:cNvGrpSpPr/>
          <p:nvPr/>
        </p:nvGrpSpPr>
        <p:grpSpPr>
          <a:xfrm>
            <a:off x="205160" y="350520"/>
            <a:ext cx="8733680" cy="3023108"/>
            <a:chOff x="563880" y="574548"/>
            <a:chExt cx="11094085" cy="3804920"/>
          </a:xfrm>
        </p:grpSpPr>
        <p:sp>
          <p:nvSpPr>
            <p:cNvPr id="4" name="object 15">
              <a:extLst>
                <a:ext uri="{FF2B5EF4-FFF2-40B4-BE49-F238E27FC236}">
                  <a16:creationId xmlns:a16="http://schemas.microsoft.com/office/drawing/2014/main" id="{890664E3-223A-60C7-B472-7C0BE61F5171}"/>
                </a:ext>
              </a:extLst>
            </p:cNvPr>
            <p:cNvSpPr/>
            <p:nvPr/>
          </p:nvSpPr>
          <p:spPr>
            <a:xfrm>
              <a:off x="563880" y="574548"/>
              <a:ext cx="3611117" cy="379704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16">
              <a:extLst>
                <a:ext uri="{FF2B5EF4-FFF2-40B4-BE49-F238E27FC236}">
                  <a16:creationId xmlns:a16="http://schemas.microsoft.com/office/drawing/2014/main" id="{97454420-2358-8961-627A-431F231A701B}"/>
                </a:ext>
              </a:extLst>
            </p:cNvPr>
            <p:cNvSpPr/>
            <p:nvPr/>
          </p:nvSpPr>
          <p:spPr>
            <a:xfrm>
              <a:off x="665226" y="637794"/>
              <a:ext cx="3415665" cy="3601720"/>
            </a:xfrm>
            <a:custGeom>
              <a:avLst/>
              <a:gdLst/>
              <a:ahLst/>
              <a:cxnLst/>
              <a:rect l="l" t="t" r="r" b="b"/>
              <a:pathLst>
                <a:path w="3415665" h="3601720">
                  <a:moveTo>
                    <a:pt x="3415284" y="0"/>
                  </a:moveTo>
                  <a:lnTo>
                    <a:pt x="340677" y="0"/>
                  </a:lnTo>
                  <a:lnTo>
                    <a:pt x="294449" y="3109"/>
                  </a:lnTo>
                  <a:lnTo>
                    <a:pt x="250112" y="12169"/>
                  </a:lnTo>
                  <a:lnTo>
                    <a:pt x="208070" y="26771"/>
                  </a:lnTo>
                  <a:lnTo>
                    <a:pt x="168731" y="46510"/>
                  </a:lnTo>
                  <a:lnTo>
                    <a:pt x="132499" y="70979"/>
                  </a:lnTo>
                  <a:lnTo>
                    <a:pt x="99782" y="99774"/>
                  </a:lnTo>
                  <a:lnTo>
                    <a:pt x="70984" y="132487"/>
                  </a:lnTo>
                  <a:lnTo>
                    <a:pt x="46512" y="168712"/>
                  </a:lnTo>
                  <a:lnTo>
                    <a:pt x="26772" y="208043"/>
                  </a:lnTo>
                  <a:lnTo>
                    <a:pt x="12169" y="250075"/>
                  </a:lnTo>
                  <a:lnTo>
                    <a:pt x="3109" y="294400"/>
                  </a:lnTo>
                  <a:lnTo>
                    <a:pt x="0" y="340613"/>
                  </a:lnTo>
                  <a:lnTo>
                    <a:pt x="0" y="3601211"/>
                  </a:lnTo>
                  <a:lnTo>
                    <a:pt x="3415284" y="3601211"/>
                  </a:lnTo>
                  <a:lnTo>
                    <a:pt x="341528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17">
              <a:extLst>
                <a:ext uri="{FF2B5EF4-FFF2-40B4-BE49-F238E27FC236}">
                  <a16:creationId xmlns:a16="http://schemas.microsoft.com/office/drawing/2014/main" id="{DCAD6948-2A3C-C1F8-9437-1AE36D5AE4CE}"/>
                </a:ext>
              </a:extLst>
            </p:cNvPr>
            <p:cNvSpPr/>
            <p:nvPr/>
          </p:nvSpPr>
          <p:spPr>
            <a:xfrm>
              <a:off x="665226" y="637794"/>
              <a:ext cx="3415665" cy="3601720"/>
            </a:xfrm>
            <a:custGeom>
              <a:avLst/>
              <a:gdLst/>
              <a:ahLst/>
              <a:cxnLst/>
              <a:rect l="l" t="t" r="r" b="b"/>
              <a:pathLst>
                <a:path w="3415665" h="3601720">
                  <a:moveTo>
                    <a:pt x="3415284" y="0"/>
                  </a:moveTo>
                  <a:lnTo>
                    <a:pt x="340677" y="0"/>
                  </a:lnTo>
                  <a:lnTo>
                    <a:pt x="294449" y="3109"/>
                  </a:lnTo>
                  <a:lnTo>
                    <a:pt x="250112" y="12169"/>
                  </a:lnTo>
                  <a:lnTo>
                    <a:pt x="208070" y="26771"/>
                  </a:lnTo>
                  <a:lnTo>
                    <a:pt x="168731" y="46510"/>
                  </a:lnTo>
                  <a:lnTo>
                    <a:pt x="132499" y="70979"/>
                  </a:lnTo>
                  <a:lnTo>
                    <a:pt x="99782" y="99774"/>
                  </a:lnTo>
                  <a:lnTo>
                    <a:pt x="70984" y="132487"/>
                  </a:lnTo>
                  <a:lnTo>
                    <a:pt x="46512" y="168712"/>
                  </a:lnTo>
                  <a:lnTo>
                    <a:pt x="26772" y="208043"/>
                  </a:lnTo>
                  <a:lnTo>
                    <a:pt x="12169" y="250075"/>
                  </a:lnTo>
                  <a:lnTo>
                    <a:pt x="3109" y="294400"/>
                  </a:lnTo>
                  <a:lnTo>
                    <a:pt x="0" y="340613"/>
                  </a:lnTo>
                  <a:lnTo>
                    <a:pt x="0" y="3601211"/>
                  </a:lnTo>
                  <a:lnTo>
                    <a:pt x="3415284" y="3601211"/>
                  </a:lnTo>
                  <a:lnTo>
                    <a:pt x="3415284" y="0"/>
                  </a:lnTo>
                  <a:close/>
                </a:path>
              </a:pathLst>
            </a:custGeom>
            <a:ln w="19050">
              <a:solidFill>
                <a:srgbClr val="B4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18">
              <a:extLst>
                <a:ext uri="{FF2B5EF4-FFF2-40B4-BE49-F238E27FC236}">
                  <a16:creationId xmlns:a16="http://schemas.microsoft.com/office/drawing/2014/main" id="{198AC8CF-36F3-9751-7EFB-3F104AFC4708}"/>
                </a:ext>
              </a:extLst>
            </p:cNvPr>
            <p:cNvSpPr/>
            <p:nvPr/>
          </p:nvSpPr>
          <p:spPr>
            <a:xfrm>
              <a:off x="986028" y="1051560"/>
              <a:ext cx="2773680" cy="277215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19">
              <a:extLst>
                <a:ext uri="{FF2B5EF4-FFF2-40B4-BE49-F238E27FC236}">
                  <a16:creationId xmlns:a16="http://schemas.microsoft.com/office/drawing/2014/main" id="{4755FAA3-52C1-3882-7942-A5C22AC8C825}"/>
                </a:ext>
              </a:extLst>
            </p:cNvPr>
            <p:cNvSpPr/>
            <p:nvPr/>
          </p:nvSpPr>
          <p:spPr>
            <a:xfrm>
              <a:off x="4306824" y="577596"/>
              <a:ext cx="3611118" cy="379399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20">
              <a:extLst>
                <a:ext uri="{FF2B5EF4-FFF2-40B4-BE49-F238E27FC236}">
                  <a16:creationId xmlns:a16="http://schemas.microsoft.com/office/drawing/2014/main" id="{E449ED7A-0EA6-A935-3EB7-8196462ADFCF}"/>
                </a:ext>
              </a:extLst>
            </p:cNvPr>
            <p:cNvSpPr/>
            <p:nvPr/>
          </p:nvSpPr>
          <p:spPr>
            <a:xfrm>
              <a:off x="4408170" y="640842"/>
              <a:ext cx="3415665" cy="3598545"/>
            </a:xfrm>
            <a:custGeom>
              <a:avLst/>
              <a:gdLst/>
              <a:ahLst/>
              <a:cxnLst/>
              <a:rect l="l" t="t" r="r" b="b"/>
              <a:pathLst>
                <a:path w="3415665" h="3598545">
                  <a:moveTo>
                    <a:pt x="3415283" y="0"/>
                  </a:moveTo>
                  <a:lnTo>
                    <a:pt x="0" y="0"/>
                  </a:lnTo>
                  <a:lnTo>
                    <a:pt x="0" y="3598163"/>
                  </a:lnTo>
                  <a:lnTo>
                    <a:pt x="3415283" y="3598163"/>
                  </a:lnTo>
                  <a:lnTo>
                    <a:pt x="341528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21">
              <a:extLst>
                <a:ext uri="{FF2B5EF4-FFF2-40B4-BE49-F238E27FC236}">
                  <a16:creationId xmlns:a16="http://schemas.microsoft.com/office/drawing/2014/main" id="{E4B33052-585D-FA42-2730-AAA6336B139D}"/>
                </a:ext>
              </a:extLst>
            </p:cNvPr>
            <p:cNvSpPr/>
            <p:nvPr/>
          </p:nvSpPr>
          <p:spPr>
            <a:xfrm>
              <a:off x="4408170" y="640842"/>
              <a:ext cx="3415665" cy="3598545"/>
            </a:xfrm>
            <a:custGeom>
              <a:avLst/>
              <a:gdLst/>
              <a:ahLst/>
              <a:cxnLst/>
              <a:rect l="l" t="t" r="r" b="b"/>
              <a:pathLst>
                <a:path w="3415665" h="3598545">
                  <a:moveTo>
                    <a:pt x="0" y="3598163"/>
                  </a:moveTo>
                  <a:lnTo>
                    <a:pt x="3415283" y="3598163"/>
                  </a:lnTo>
                  <a:lnTo>
                    <a:pt x="3415283" y="0"/>
                  </a:lnTo>
                  <a:lnTo>
                    <a:pt x="0" y="0"/>
                  </a:lnTo>
                  <a:lnTo>
                    <a:pt x="0" y="3598163"/>
                  </a:lnTo>
                  <a:close/>
                </a:path>
              </a:pathLst>
            </a:custGeom>
            <a:ln w="19050">
              <a:solidFill>
                <a:srgbClr val="B4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22">
              <a:extLst>
                <a:ext uri="{FF2B5EF4-FFF2-40B4-BE49-F238E27FC236}">
                  <a16:creationId xmlns:a16="http://schemas.microsoft.com/office/drawing/2014/main" id="{A604CEE5-143B-BC97-9A71-9B0B537D9EC7}"/>
                </a:ext>
              </a:extLst>
            </p:cNvPr>
            <p:cNvSpPr/>
            <p:nvPr/>
          </p:nvSpPr>
          <p:spPr>
            <a:xfrm>
              <a:off x="4727447" y="1711451"/>
              <a:ext cx="2773679" cy="145542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23">
              <a:extLst>
                <a:ext uri="{FF2B5EF4-FFF2-40B4-BE49-F238E27FC236}">
                  <a16:creationId xmlns:a16="http://schemas.microsoft.com/office/drawing/2014/main" id="{E88C251A-7E12-66B6-F57A-C26431D5F98D}"/>
                </a:ext>
              </a:extLst>
            </p:cNvPr>
            <p:cNvSpPr/>
            <p:nvPr/>
          </p:nvSpPr>
          <p:spPr>
            <a:xfrm>
              <a:off x="8046720" y="582168"/>
              <a:ext cx="3611118" cy="3797046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24">
              <a:extLst>
                <a:ext uri="{FF2B5EF4-FFF2-40B4-BE49-F238E27FC236}">
                  <a16:creationId xmlns:a16="http://schemas.microsoft.com/office/drawing/2014/main" id="{EB10BC9C-2898-0B78-CFC2-72D78C772B5E}"/>
                </a:ext>
              </a:extLst>
            </p:cNvPr>
            <p:cNvSpPr/>
            <p:nvPr/>
          </p:nvSpPr>
          <p:spPr>
            <a:xfrm>
              <a:off x="8148065" y="645414"/>
              <a:ext cx="3415665" cy="3601720"/>
            </a:xfrm>
            <a:custGeom>
              <a:avLst/>
              <a:gdLst/>
              <a:ahLst/>
              <a:cxnLst/>
              <a:rect l="l" t="t" r="r" b="b"/>
              <a:pathLst>
                <a:path w="3415665" h="3601720">
                  <a:moveTo>
                    <a:pt x="3415283" y="0"/>
                  </a:moveTo>
                  <a:lnTo>
                    <a:pt x="0" y="0"/>
                  </a:lnTo>
                  <a:lnTo>
                    <a:pt x="0" y="3601212"/>
                  </a:lnTo>
                  <a:lnTo>
                    <a:pt x="3074669" y="3601212"/>
                  </a:lnTo>
                  <a:lnTo>
                    <a:pt x="3120883" y="3598102"/>
                  </a:lnTo>
                  <a:lnTo>
                    <a:pt x="3165208" y="3589042"/>
                  </a:lnTo>
                  <a:lnTo>
                    <a:pt x="3207240" y="3574440"/>
                  </a:lnTo>
                  <a:lnTo>
                    <a:pt x="3246571" y="3554701"/>
                  </a:lnTo>
                  <a:lnTo>
                    <a:pt x="3282796" y="3530232"/>
                  </a:lnTo>
                  <a:lnTo>
                    <a:pt x="3315509" y="3501437"/>
                  </a:lnTo>
                  <a:lnTo>
                    <a:pt x="3344304" y="3468724"/>
                  </a:lnTo>
                  <a:lnTo>
                    <a:pt x="3368773" y="3432499"/>
                  </a:lnTo>
                  <a:lnTo>
                    <a:pt x="3388512" y="3393168"/>
                  </a:lnTo>
                  <a:lnTo>
                    <a:pt x="3403114" y="3351136"/>
                  </a:lnTo>
                  <a:lnTo>
                    <a:pt x="3412174" y="3306811"/>
                  </a:lnTo>
                  <a:lnTo>
                    <a:pt x="3415283" y="3260598"/>
                  </a:lnTo>
                  <a:lnTo>
                    <a:pt x="341528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25">
              <a:extLst>
                <a:ext uri="{FF2B5EF4-FFF2-40B4-BE49-F238E27FC236}">
                  <a16:creationId xmlns:a16="http://schemas.microsoft.com/office/drawing/2014/main" id="{818BBAB3-9E1E-F507-861F-BC49E6239E8B}"/>
                </a:ext>
              </a:extLst>
            </p:cNvPr>
            <p:cNvSpPr/>
            <p:nvPr/>
          </p:nvSpPr>
          <p:spPr>
            <a:xfrm>
              <a:off x="8148065" y="645414"/>
              <a:ext cx="3415665" cy="3601720"/>
            </a:xfrm>
            <a:custGeom>
              <a:avLst/>
              <a:gdLst/>
              <a:ahLst/>
              <a:cxnLst/>
              <a:rect l="l" t="t" r="r" b="b"/>
              <a:pathLst>
                <a:path w="3415665" h="3601720">
                  <a:moveTo>
                    <a:pt x="0" y="3601212"/>
                  </a:moveTo>
                  <a:lnTo>
                    <a:pt x="3074669" y="3601212"/>
                  </a:lnTo>
                  <a:lnTo>
                    <a:pt x="3120883" y="3598102"/>
                  </a:lnTo>
                  <a:lnTo>
                    <a:pt x="3165208" y="3589042"/>
                  </a:lnTo>
                  <a:lnTo>
                    <a:pt x="3207240" y="3574440"/>
                  </a:lnTo>
                  <a:lnTo>
                    <a:pt x="3246571" y="3554701"/>
                  </a:lnTo>
                  <a:lnTo>
                    <a:pt x="3282796" y="3530232"/>
                  </a:lnTo>
                  <a:lnTo>
                    <a:pt x="3315509" y="3501437"/>
                  </a:lnTo>
                  <a:lnTo>
                    <a:pt x="3344304" y="3468724"/>
                  </a:lnTo>
                  <a:lnTo>
                    <a:pt x="3368773" y="3432499"/>
                  </a:lnTo>
                  <a:lnTo>
                    <a:pt x="3388512" y="3393168"/>
                  </a:lnTo>
                  <a:lnTo>
                    <a:pt x="3403114" y="3351136"/>
                  </a:lnTo>
                  <a:lnTo>
                    <a:pt x="3412174" y="3306811"/>
                  </a:lnTo>
                  <a:lnTo>
                    <a:pt x="3415283" y="3260598"/>
                  </a:lnTo>
                  <a:lnTo>
                    <a:pt x="3415283" y="0"/>
                  </a:lnTo>
                  <a:lnTo>
                    <a:pt x="0" y="0"/>
                  </a:lnTo>
                  <a:lnTo>
                    <a:pt x="0" y="3601212"/>
                  </a:lnTo>
                  <a:close/>
                </a:path>
              </a:pathLst>
            </a:custGeom>
            <a:ln w="19050">
              <a:solidFill>
                <a:srgbClr val="B4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26">
              <a:extLst>
                <a:ext uri="{FF2B5EF4-FFF2-40B4-BE49-F238E27FC236}">
                  <a16:creationId xmlns:a16="http://schemas.microsoft.com/office/drawing/2014/main" id="{334A9D25-6DD5-69DD-5692-FD741CCE27DE}"/>
                </a:ext>
              </a:extLst>
            </p:cNvPr>
            <p:cNvSpPr/>
            <p:nvPr/>
          </p:nvSpPr>
          <p:spPr>
            <a:xfrm>
              <a:off x="8467344" y="1751076"/>
              <a:ext cx="2773679" cy="1386839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86044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97E71B3A-2F6B-125B-B68B-C2269E7E786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05816" y="695530"/>
            <a:ext cx="6521704" cy="4565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MANUAL DATA GENERATION</a:t>
            </a:r>
          </a:p>
        </p:txBody>
      </p:sp>
      <p:sp>
        <p:nvSpPr>
          <p:cNvPr id="3" name="object 37">
            <a:extLst>
              <a:ext uri="{FF2B5EF4-FFF2-40B4-BE49-F238E27FC236}">
                <a16:creationId xmlns:a16="http://schemas.microsoft.com/office/drawing/2014/main" id="{33B35811-EAE2-43D9-4439-761BAD4AA84C}"/>
              </a:ext>
            </a:extLst>
          </p:cNvPr>
          <p:cNvSpPr txBox="1"/>
          <p:nvPr/>
        </p:nvSpPr>
        <p:spPr>
          <a:xfrm>
            <a:off x="305816" y="1739010"/>
            <a:ext cx="7923784" cy="24647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This technique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is very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similar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to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the synthetic datasets with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the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exception,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that 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it contains real data,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and you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need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to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generate the data manually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instead of  </a:t>
            </a:r>
            <a:r>
              <a:rPr sz="2400" spc="-15" dirty="0">
                <a:solidFill>
                  <a:srgbClr val="FFFFFF"/>
                </a:solidFill>
                <a:latin typeface="Times New Roman"/>
                <a:cs typeface="Times New Roman"/>
              </a:rPr>
              <a:t>automatically.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3850">
              <a:latin typeface="Times New Roman"/>
              <a:cs typeface="Times New Roman"/>
            </a:endParaRPr>
          </a:p>
          <a:p>
            <a:pPr marL="12700" marR="363220">
              <a:lnSpc>
                <a:spcPct val="100000"/>
              </a:lnSpc>
            </a:pP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you’ll need to either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set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up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sensors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or conduct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surveys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to collect the data</a:t>
            </a:r>
            <a:r>
              <a:rPr sz="2400" spc="-16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you  need.</a:t>
            </a:r>
            <a:endParaRPr sz="240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4811206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35">
            <a:extLst>
              <a:ext uri="{FF2B5EF4-FFF2-40B4-BE49-F238E27FC236}">
                <a16:creationId xmlns:a16="http://schemas.microsoft.com/office/drawing/2014/main" id="{51A55E9A-F768-A251-BE2C-EEC0D668A421}"/>
              </a:ext>
            </a:extLst>
          </p:cNvPr>
          <p:cNvSpPr txBox="1"/>
          <p:nvPr/>
        </p:nvSpPr>
        <p:spPr>
          <a:xfrm>
            <a:off x="2272285" y="731596"/>
            <a:ext cx="5545835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280" dirty="0">
                <a:solidFill>
                  <a:schemeClr val="bg1"/>
                </a:solidFill>
                <a:latin typeface="Arial"/>
                <a:cs typeface="Arial"/>
              </a:rPr>
              <a:t>DIAMOND</a:t>
            </a:r>
            <a:r>
              <a:rPr sz="4000" spc="-6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4000" spc="-409" dirty="0">
                <a:solidFill>
                  <a:schemeClr val="bg1"/>
                </a:solidFill>
                <a:latin typeface="Arial"/>
                <a:cs typeface="Arial"/>
              </a:rPr>
              <a:t>QUESTION</a:t>
            </a:r>
            <a:endParaRPr sz="40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3" name="object 40">
            <a:extLst>
              <a:ext uri="{FF2B5EF4-FFF2-40B4-BE49-F238E27FC236}">
                <a16:creationId xmlns:a16="http://schemas.microsoft.com/office/drawing/2014/main" id="{75C5305E-7063-60F6-8B2B-A14F22E57446}"/>
              </a:ext>
            </a:extLst>
          </p:cNvPr>
          <p:cNvSpPr txBox="1"/>
          <p:nvPr/>
        </p:nvSpPr>
        <p:spPr>
          <a:xfrm>
            <a:off x="198119" y="2437915"/>
            <a:ext cx="8610601" cy="15621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065" marR="5080" indent="635" algn="ctr">
              <a:lnSpc>
                <a:spcPct val="120000"/>
              </a:lnSpc>
              <a:spcBef>
                <a:spcPts val="95"/>
              </a:spcBef>
            </a:pPr>
            <a:r>
              <a:rPr sz="2800" b="1" spc="-260" dirty="0">
                <a:solidFill>
                  <a:schemeClr val="bg1"/>
                </a:solidFill>
                <a:latin typeface="Arial"/>
                <a:cs typeface="Arial"/>
              </a:rPr>
              <a:t>Why </a:t>
            </a:r>
            <a:r>
              <a:rPr sz="2800" b="1" spc="-190" dirty="0">
                <a:solidFill>
                  <a:schemeClr val="bg1"/>
                </a:solidFill>
                <a:latin typeface="Arial"/>
                <a:cs typeface="Arial"/>
              </a:rPr>
              <a:t>anyone </a:t>
            </a:r>
            <a:r>
              <a:rPr sz="2800" b="1" spc="-220" dirty="0">
                <a:solidFill>
                  <a:schemeClr val="bg1"/>
                </a:solidFill>
                <a:latin typeface="Arial"/>
                <a:cs typeface="Arial"/>
              </a:rPr>
              <a:t>should </a:t>
            </a:r>
            <a:r>
              <a:rPr sz="2800" b="1" spc="-195" dirty="0">
                <a:solidFill>
                  <a:schemeClr val="bg1"/>
                </a:solidFill>
                <a:latin typeface="Arial"/>
                <a:cs typeface="Arial"/>
              </a:rPr>
              <a:t>generate </a:t>
            </a:r>
            <a:r>
              <a:rPr sz="2800" b="1" spc="-185" dirty="0">
                <a:solidFill>
                  <a:schemeClr val="bg1"/>
                </a:solidFill>
                <a:latin typeface="Arial"/>
                <a:cs typeface="Arial"/>
              </a:rPr>
              <a:t>their </a:t>
            </a:r>
            <a:r>
              <a:rPr sz="2800" b="1" spc="-160" dirty="0">
                <a:solidFill>
                  <a:schemeClr val="bg1"/>
                </a:solidFill>
                <a:latin typeface="Arial"/>
                <a:cs typeface="Arial"/>
              </a:rPr>
              <a:t>own </a:t>
            </a:r>
            <a:r>
              <a:rPr sz="2800" b="1" spc="-120" dirty="0">
                <a:solidFill>
                  <a:schemeClr val="bg1"/>
                </a:solidFill>
                <a:latin typeface="Arial"/>
                <a:cs typeface="Arial"/>
              </a:rPr>
              <a:t>data, </a:t>
            </a:r>
            <a:r>
              <a:rPr sz="2800" b="1" spc="-55" dirty="0">
                <a:solidFill>
                  <a:schemeClr val="bg1"/>
                </a:solidFill>
                <a:latin typeface="Arial"/>
                <a:cs typeface="Arial"/>
              </a:rPr>
              <a:t>if </a:t>
            </a:r>
            <a:r>
              <a:rPr sz="2800" b="1" spc="-204" dirty="0">
                <a:solidFill>
                  <a:schemeClr val="bg1"/>
                </a:solidFill>
                <a:latin typeface="Arial"/>
                <a:cs typeface="Arial"/>
              </a:rPr>
              <a:t>there </a:t>
            </a:r>
            <a:r>
              <a:rPr sz="2800" b="1" spc="-155" dirty="0">
                <a:solidFill>
                  <a:schemeClr val="bg1"/>
                </a:solidFill>
                <a:latin typeface="Arial"/>
                <a:cs typeface="Arial"/>
              </a:rPr>
              <a:t>are </a:t>
            </a:r>
            <a:r>
              <a:rPr sz="2800" b="1" spc="-305" dirty="0">
                <a:solidFill>
                  <a:schemeClr val="bg1"/>
                </a:solidFill>
                <a:latin typeface="Arial"/>
                <a:cs typeface="Arial"/>
              </a:rPr>
              <a:t>so  </a:t>
            </a:r>
            <a:r>
              <a:rPr sz="2800" b="1" spc="-180" dirty="0">
                <a:solidFill>
                  <a:schemeClr val="bg1"/>
                </a:solidFill>
                <a:latin typeface="Arial"/>
                <a:cs typeface="Arial"/>
              </a:rPr>
              <a:t>many </a:t>
            </a:r>
            <a:r>
              <a:rPr sz="2800" b="1" spc="-215" dirty="0">
                <a:solidFill>
                  <a:schemeClr val="bg1"/>
                </a:solidFill>
                <a:latin typeface="Arial"/>
                <a:cs typeface="Arial"/>
              </a:rPr>
              <a:t>datasets </a:t>
            </a:r>
            <a:r>
              <a:rPr sz="2800" b="1" spc="-105" dirty="0">
                <a:solidFill>
                  <a:schemeClr val="bg1"/>
                </a:solidFill>
                <a:latin typeface="Arial"/>
                <a:cs typeface="Arial"/>
              </a:rPr>
              <a:t>available </a:t>
            </a:r>
            <a:r>
              <a:rPr sz="2800" b="1" spc="-229" dirty="0">
                <a:solidFill>
                  <a:schemeClr val="bg1"/>
                </a:solidFill>
                <a:latin typeface="Arial"/>
                <a:cs typeface="Arial"/>
              </a:rPr>
              <a:t>on </a:t>
            </a:r>
            <a:r>
              <a:rPr sz="2800" b="1" spc="-215" dirty="0">
                <a:solidFill>
                  <a:schemeClr val="bg1"/>
                </a:solidFill>
                <a:latin typeface="Arial"/>
                <a:cs typeface="Arial"/>
              </a:rPr>
              <a:t>the </a:t>
            </a:r>
            <a:r>
              <a:rPr sz="2800" b="1" spc="-195" dirty="0">
                <a:solidFill>
                  <a:schemeClr val="bg1"/>
                </a:solidFill>
                <a:latin typeface="Arial"/>
                <a:cs typeface="Arial"/>
              </a:rPr>
              <a:t>internet </a:t>
            </a:r>
            <a:r>
              <a:rPr sz="2800" b="1" spc="-180" dirty="0">
                <a:solidFill>
                  <a:schemeClr val="bg1"/>
                </a:solidFill>
                <a:latin typeface="Arial"/>
                <a:cs typeface="Arial"/>
              </a:rPr>
              <a:t>for </a:t>
            </a:r>
            <a:r>
              <a:rPr sz="2800" b="1" spc="-165" dirty="0">
                <a:solidFill>
                  <a:schemeClr val="bg1"/>
                </a:solidFill>
                <a:latin typeface="Arial"/>
                <a:cs typeface="Arial"/>
              </a:rPr>
              <a:t>free </a:t>
            </a:r>
            <a:r>
              <a:rPr sz="2800" b="1" spc="-225" dirty="0">
                <a:solidFill>
                  <a:schemeClr val="bg1"/>
                </a:solidFill>
                <a:latin typeface="Arial"/>
                <a:cs typeface="Arial"/>
              </a:rPr>
              <a:t>as </a:t>
            </a:r>
            <a:r>
              <a:rPr sz="2800" b="1" spc="-70" dirty="0">
                <a:solidFill>
                  <a:schemeClr val="bg1"/>
                </a:solidFill>
                <a:latin typeface="Arial"/>
                <a:cs typeface="Arial"/>
              </a:rPr>
              <a:t>well </a:t>
            </a:r>
            <a:r>
              <a:rPr sz="2800" b="1" spc="-225" dirty="0">
                <a:solidFill>
                  <a:schemeClr val="bg1"/>
                </a:solidFill>
                <a:latin typeface="Arial"/>
                <a:cs typeface="Arial"/>
              </a:rPr>
              <a:t>as </a:t>
            </a:r>
            <a:r>
              <a:rPr sz="2800" b="1" spc="-155" dirty="0">
                <a:solidFill>
                  <a:schemeClr val="bg1"/>
                </a:solidFill>
                <a:latin typeface="Arial"/>
                <a:cs typeface="Arial"/>
              </a:rPr>
              <a:t>an  </a:t>
            </a:r>
            <a:r>
              <a:rPr sz="2800" b="1" spc="-225" dirty="0">
                <a:solidFill>
                  <a:schemeClr val="bg1"/>
                </a:solidFill>
                <a:latin typeface="Arial"/>
                <a:cs typeface="Arial"/>
              </a:rPr>
              <a:t>abundance </a:t>
            </a:r>
            <a:r>
              <a:rPr sz="2800" b="1" spc="-140" dirty="0">
                <a:solidFill>
                  <a:schemeClr val="bg1"/>
                </a:solidFill>
                <a:latin typeface="Arial"/>
                <a:cs typeface="Arial"/>
              </a:rPr>
              <a:t>of </a:t>
            </a:r>
            <a:r>
              <a:rPr sz="2800" b="1" spc="-135" dirty="0">
                <a:solidFill>
                  <a:schemeClr val="bg1"/>
                </a:solidFill>
                <a:latin typeface="Arial"/>
                <a:cs typeface="Arial"/>
              </a:rPr>
              <a:t>web </a:t>
            </a:r>
            <a:r>
              <a:rPr sz="2800" b="1" spc="-229" dirty="0">
                <a:solidFill>
                  <a:schemeClr val="bg1"/>
                </a:solidFill>
                <a:latin typeface="Arial"/>
                <a:cs typeface="Arial"/>
              </a:rPr>
              <a:t>scraping </a:t>
            </a:r>
            <a:r>
              <a:rPr sz="2800" b="1" spc="-215" dirty="0">
                <a:solidFill>
                  <a:schemeClr val="bg1"/>
                </a:solidFill>
                <a:latin typeface="Arial"/>
                <a:cs typeface="Arial"/>
              </a:rPr>
              <a:t>tools</a:t>
            </a:r>
            <a:r>
              <a:rPr sz="2800" b="1" spc="-44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2800" b="1" spc="-375" dirty="0">
                <a:solidFill>
                  <a:schemeClr val="bg1"/>
                </a:solidFill>
                <a:latin typeface="Arial"/>
                <a:cs typeface="Arial"/>
              </a:rPr>
              <a:t>?</a:t>
            </a:r>
            <a:endParaRPr sz="280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571844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3">
            <a:extLst>
              <a:ext uri="{FF2B5EF4-FFF2-40B4-BE49-F238E27FC236}">
                <a16:creationId xmlns:a16="http://schemas.microsoft.com/office/drawing/2014/main" id="{11ABEA53-7894-293B-B898-EBE175F6AAA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886559" y="657065"/>
            <a:ext cx="2795615" cy="51873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dirty="0"/>
              <a:t>USE CASE</a:t>
            </a:r>
          </a:p>
        </p:txBody>
      </p:sp>
      <p:grpSp>
        <p:nvGrpSpPr>
          <p:cNvPr id="3" name="object 4">
            <a:extLst>
              <a:ext uri="{FF2B5EF4-FFF2-40B4-BE49-F238E27FC236}">
                <a16:creationId xmlns:a16="http://schemas.microsoft.com/office/drawing/2014/main" id="{DE54F731-49D3-F0B6-2F45-34C3D0E08F2E}"/>
              </a:ext>
            </a:extLst>
          </p:cNvPr>
          <p:cNvGrpSpPr/>
          <p:nvPr/>
        </p:nvGrpSpPr>
        <p:grpSpPr>
          <a:xfrm>
            <a:off x="152400" y="164801"/>
            <a:ext cx="8793480" cy="4595446"/>
            <a:chOff x="0" y="0"/>
            <a:chExt cx="11897360" cy="6858000"/>
          </a:xfrm>
        </p:grpSpPr>
        <p:sp>
          <p:nvSpPr>
            <p:cNvPr id="4" name="object 5">
              <a:extLst>
                <a:ext uri="{FF2B5EF4-FFF2-40B4-BE49-F238E27FC236}">
                  <a16:creationId xmlns:a16="http://schemas.microsoft.com/office/drawing/2014/main" id="{47B82B3E-E943-EE8D-A771-71FB4ADC1ECB}"/>
                </a:ext>
              </a:extLst>
            </p:cNvPr>
            <p:cNvSpPr/>
            <p:nvPr/>
          </p:nvSpPr>
          <p:spPr>
            <a:xfrm>
              <a:off x="0" y="57"/>
              <a:ext cx="7552943" cy="685787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6">
              <a:extLst>
                <a:ext uri="{FF2B5EF4-FFF2-40B4-BE49-F238E27FC236}">
                  <a16:creationId xmlns:a16="http://schemas.microsoft.com/office/drawing/2014/main" id="{A74D6889-8FB9-024D-6347-8B9EA580EEA7}"/>
                </a:ext>
              </a:extLst>
            </p:cNvPr>
            <p:cNvSpPr/>
            <p:nvPr/>
          </p:nvSpPr>
          <p:spPr>
            <a:xfrm>
              <a:off x="1210055" y="4572"/>
              <a:ext cx="22860" cy="2181225"/>
            </a:xfrm>
            <a:custGeom>
              <a:avLst/>
              <a:gdLst/>
              <a:ahLst/>
              <a:cxnLst/>
              <a:rect l="l" t="t" r="r" b="b"/>
              <a:pathLst>
                <a:path w="22859" h="2181225">
                  <a:moveTo>
                    <a:pt x="22859" y="0"/>
                  </a:moveTo>
                  <a:lnTo>
                    <a:pt x="0" y="0"/>
                  </a:lnTo>
                  <a:lnTo>
                    <a:pt x="0" y="2180843"/>
                  </a:lnTo>
                  <a:lnTo>
                    <a:pt x="22859" y="2180843"/>
                  </a:lnTo>
                  <a:lnTo>
                    <a:pt x="22859" y="0"/>
                  </a:lnTo>
                  <a:close/>
                </a:path>
              </a:pathLst>
            </a:custGeom>
            <a:solidFill>
              <a:srgbClr val="FFFFFF">
                <a:alpha val="7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7">
              <a:extLst>
                <a:ext uri="{FF2B5EF4-FFF2-40B4-BE49-F238E27FC236}">
                  <a16:creationId xmlns:a16="http://schemas.microsoft.com/office/drawing/2014/main" id="{5FE66816-7102-EAF8-ADC6-B55FF196ECD4}"/>
                </a:ext>
              </a:extLst>
            </p:cNvPr>
            <p:cNvSpPr/>
            <p:nvPr/>
          </p:nvSpPr>
          <p:spPr>
            <a:xfrm>
              <a:off x="1129283" y="2176272"/>
              <a:ext cx="190500" cy="19050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8">
              <a:extLst>
                <a:ext uri="{FF2B5EF4-FFF2-40B4-BE49-F238E27FC236}">
                  <a16:creationId xmlns:a16="http://schemas.microsoft.com/office/drawing/2014/main" id="{865654A8-FB9A-B9A1-0DE4-FB74014FDF9E}"/>
                </a:ext>
              </a:extLst>
            </p:cNvPr>
            <p:cNvSpPr/>
            <p:nvPr/>
          </p:nvSpPr>
          <p:spPr>
            <a:xfrm>
              <a:off x="1124711" y="4021835"/>
              <a:ext cx="190500" cy="188975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9">
              <a:extLst>
                <a:ext uri="{FF2B5EF4-FFF2-40B4-BE49-F238E27FC236}">
                  <a16:creationId xmlns:a16="http://schemas.microsoft.com/office/drawing/2014/main" id="{A209F2E6-F60E-0763-677B-38A79A11E260}"/>
                </a:ext>
              </a:extLst>
            </p:cNvPr>
            <p:cNvSpPr/>
            <p:nvPr/>
          </p:nvSpPr>
          <p:spPr>
            <a:xfrm>
              <a:off x="414527" y="9144"/>
              <a:ext cx="29209" cy="4482465"/>
            </a:xfrm>
            <a:custGeom>
              <a:avLst/>
              <a:gdLst/>
              <a:ahLst/>
              <a:cxnLst/>
              <a:rect l="l" t="t" r="r" b="b"/>
              <a:pathLst>
                <a:path w="29209" h="4482465">
                  <a:moveTo>
                    <a:pt x="28956" y="0"/>
                  </a:moveTo>
                  <a:lnTo>
                    <a:pt x="0" y="0"/>
                  </a:lnTo>
                  <a:lnTo>
                    <a:pt x="0" y="4482083"/>
                  </a:lnTo>
                  <a:lnTo>
                    <a:pt x="28956" y="4482083"/>
                  </a:lnTo>
                  <a:lnTo>
                    <a:pt x="28956" y="0"/>
                  </a:lnTo>
                  <a:close/>
                </a:path>
              </a:pathLst>
            </a:custGeom>
            <a:solidFill>
              <a:srgbClr val="FFFFFF">
                <a:alpha val="7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10">
              <a:extLst>
                <a:ext uri="{FF2B5EF4-FFF2-40B4-BE49-F238E27FC236}">
                  <a16:creationId xmlns:a16="http://schemas.microsoft.com/office/drawing/2014/main" id="{D84C9CAA-D083-3EFD-936F-537B9BA5530D}"/>
                </a:ext>
              </a:extLst>
            </p:cNvPr>
            <p:cNvSpPr/>
            <p:nvPr/>
          </p:nvSpPr>
          <p:spPr>
            <a:xfrm>
              <a:off x="333756" y="4482084"/>
              <a:ext cx="190500" cy="19050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1">
              <a:extLst>
                <a:ext uri="{FF2B5EF4-FFF2-40B4-BE49-F238E27FC236}">
                  <a16:creationId xmlns:a16="http://schemas.microsoft.com/office/drawing/2014/main" id="{306DACC5-2736-5C25-2FA6-D9B9DCDE4F97}"/>
                </a:ext>
              </a:extLst>
            </p:cNvPr>
            <p:cNvSpPr/>
            <p:nvPr/>
          </p:nvSpPr>
          <p:spPr>
            <a:xfrm>
              <a:off x="190500" y="9143"/>
              <a:ext cx="1477010" cy="1807845"/>
            </a:xfrm>
            <a:custGeom>
              <a:avLst/>
              <a:gdLst/>
              <a:ahLst/>
              <a:cxnLst/>
              <a:rect l="l" t="t" r="r" b="b"/>
              <a:pathLst>
                <a:path w="1477010" h="1807845">
                  <a:moveTo>
                    <a:pt x="152400" y="0"/>
                  </a:moveTo>
                  <a:lnTo>
                    <a:pt x="128587" y="0"/>
                  </a:lnTo>
                  <a:lnTo>
                    <a:pt x="128587" y="603377"/>
                  </a:lnTo>
                  <a:lnTo>
                    <a:pt x="0" y="898779"/>
                  </a:lnTo>
                  <a:lnTo>
                    <a:pt x="23812" y="908304"/>
                  </a:lnTo>
                  <a:lnTo>
                    <a:pt x="152400" y="608203"/>
                  </a:lnTo>
                  <a:lnTo>
                    <a:pt x="152400" y="0"/>
                  </a:lnTo>
                  <a:close/>
                </a:path>
                <a:path w="1477010" h="1807845">
                  <a:moveTo>
                    <a:pt x="1476756" y="1797939"/>
                  </a:moveTo>
                  <a:lnTo>
                    <a:pt x="1128903" y="984631"/>
                  </a:lnTo>
                  <a:lnTo>
                    <a:pt x="1128903" y="4572"/>
                  </a:lnTo>
                  <a:lnTo>
                    <a:pt x="1100328" y="4572"/>
                  </a:lnTo>
                  <a:lnTo>
                    <a:pt x="1100328" y="989457"/>
                  </a:lnTo>
                  <a:lnTo>
                    <a:pt x="1452880" y="1807464"/>
                  </a:lnTo>
                  <a:lnTo>
                    <a:pt x="1476756" y="1797939"/>
                  </a:lnTo>
                  <a:close/>
                </a:path>
              </a:pathLst>
            </a:custGeom>
            <a:solidFill>
              <a:srgbClr val="FFFFFF">
                <a:alpha val="7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2">
              <a:extLst>
                <a:ext uri="{FF2B5EF4-FFF2-40B4-BE49-F238E27FC236}">
                  <a16:creationId xmlns:a16="http://schemas.microsoft.com/office/drawing/2014/main" id="{BBAD305A-B500-E0CB-B1CC-83B31DD28A62}"/>
                </a:ext>
              </a:extLst>
            </p:cNvPr>
            <p:cNvSpPr/>
            <p:nvPr/>
          </p:nvSpPr>
          <p:spPr>
            <a:xfrm>
              <a:off x="1600200" y="1801367"/>
              <a:ext cx="190500" cy="188976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3">
              <a:extLst>
                <a:ext uri="{FF2B5EF4-FFF2-40B4-BE49-F238E27FC236}">
                  <a16:creationId xmlns:a16="http://schemas.microsoft.com/office/drawing/2014/main" id="{4847EF54-380C-B423-C80E-5255F710D6ED}"/>
                </a:ext>
              </a:extLst>
            </p:cNvPr>
            <p:cNvSpPr/>
            <p:nvPr/>
          </p:nvSpPr>
          <p:spPr>
            <a:xfrm>
              <a:off x="1380744" y="0"/>
              <a:ext cx="414655" cy="1435735"/>
            </a:xfrm>
            <a:custGeom>
              <a:avLst/>
              <a:gdLst/>
              <a:ahLst/>
              <a:cxnLst/>
              <a:rect l="l" t="t" r="r" b="b"/>
              <a:pathLst>
                <a:path w="414655" h="1435735">
                  <a:moveTo>
                    <a:pt x="371856" y="1426083"/>
                  </a:moveTo>
                  <a:lnTo>
                    <a:pt x="23876" y="612775"/>
                  </a:lnTo>
                  <a:lnTo>
                    <a:pt x="23876" y="9144"/>
                  </a:lnTo>
                  <a:lnTo>
                    <a:pt x="0" y="9144"/>
                  </a:lnTo>
                  <a:lnTo>
                    <a:pt x="0" y="617474"/>
                  </a:lnTo>
                  <a:lnTo>
                    <a:pt x="347980" y="1435608"/>
                  </a:lnTo>
                  <a:lnTo>
                    <a:pt x="371856" y="1426083"/>
                  </a:lnTo>
                  <a:close/>
                </a:path>
                <a:path w="414655" h="1435735">
                  <a:moveTo>
                    <a:pt x="414528" y="300101"/>
                  </a:moveTo>
                  <a:lnTo>
                    <a:pt x="285877" y="0"/>
                  </a:lnTo>
                  <a:lnTo>
                    <a:pt x="262128" y="9525"/>
                  </a:lnTo>
                  <a:lnTo>
                    <a:pt x="385953" y="304800"/>
                  </a:lnTo>
                  <a:lnTo>
                    <a:pt x="385953" y="912876"/>
                  </a:lnTo>
                  <a:lnTo>
                    <a:pt x="414528" y="912876"/>
                  </a:lnTo>
                  <a:lnTo>
                    <a:pt x="414528" y="300101"/>
                  </a:lnTo>
                  <a:close/>
                </a:path>
              </a:pathLst>
            </a:custGeom>
            <a:solidFill>
              <a:srgbClr val="FFFFFF">
                <a:alpha val="7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4">
              <a:extLst>
                <a:ext uri="{FF2B5EF4-FFF2-40B4-BE49-F238E27FC236}">
                  <a16:creationId xmlns:a16="http://schemas.microsoft.com/office/drawing/2014/main" id="{A6074223-657B-AC95-C690-296777291126}"/>
                </a:ext>
              </a:extLst>
            </p:cNvPr>
            <p:cNvSpPr/>
            <p:nvPr/>
          </p:nvSpPr>
          <p:spPr>
            <a:xfrm>
              <a:off x="1685544" y="1420367"/>
              <a:ext cx="190500" cy="190500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5">
              <a:extLst>
                <a:ext uri="{FF2B5EF4-FFF2-40B4-BE49-F238E27FC236}">
                  <a16:creationId xmlns:a16="http://schemas.microsoft.com/office/drawing/2014/main" id="{8D58C0F3-DB09-7A43-A851-DF5C4438F19B}"/>
                </a:ext>
              </a:extLst>
            </p:cNvPr>
            <p:cNvSpPr/>
            <p:nvPr/>
          </p:nvSpPr>
          <p:spPr>
            <a:xfrm>
              <a:off x="1685544" y="903732"/>
              <a:ext cx="190500" cy="190500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6">
              <a:extLst>
                <a:ext uri="{FF2B5EF4-FFF2-40B4-BE49-F238E27FC236}">
                  <a16:creationId xmlns:a16="http://schemas.microsoft.com/office/drawing/2014/main" id="{0571054C-25EB-394C-E6F4-80F4E241B6A7}"/>
                </a:ext>
              </a:extLst>
            </p:cNvPr>
            <p:cNvSpPr/>
            <p:nvPr/>
          </p:nvSpPr>
          <p:spPr>
            <a:xfrm>
              <a:off x="1743455" y="4572"/>
              <a:ext cx="419100" cy="523240"/>
            </a:xfrm>
            <a:custGeom>
              <a:avLst/>
              <a:gdLst/>
              <a:ahLst/>
              <a:cxnLst/>
              <a:rect l="l" t="t" r="r" b="b"/>
              <a:pathLst>
                <a:path w="419100" h="523240">
                  <a:moveTo>
                    <a:pt x="23749" y="0"/>
                  </a:moveTo>
                  <a:lnTo>
                    <a:pt x="0" y="9525"/>
                  </a:lnTo>
                  <a:lnTo>
                    <a:pt x="71374" y="190626"/>
                  </a:lnTo>
                  <a:lnTo>
                    <a:pt x="400050" y="522731"/>
                  </a:lnTo>
                  <a:lnTo>
                    <a:pt x="419100" y="503681"/>
                  </a:lnTo>
                  <a:lnTo>
                    <a:pt x="95250" y="176402"/>
                  </a:lnTo>
                  <a:lnTo>
                    <a:pt x="23749" y="0"/>
                  </a:lnTo>
                  <a:close/>
                </a:path>
              </a:pathLst>
            </a:custGeom>
            <a:solidFill>
              <a:srgbClr val="FFFFFF">
                <a:alpha val="7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7">
              <a:extLst>
                <a:ext uri="{FF2B5EF4-FFF2-40B4-BE49-F238E27FC236}">
                  <a16:creationId xmlns:a16="http://schemas.microsoft.com/office/drawing/2014/main" id="{8D9A4A00-FC01-6225-82EC-228BE70A44CE}"/>
                </a:ext>
              </a:extLst>
            </p:cNvPr>
            <p:cNvSpPr/>
            <p:nvPr/>
          </p:nvSpPr>
          <p:spPr>
            <a:xfrm>
              <a:off x="2126995" y="489204"/>
              <a:ext cx="147320" cy="147828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8">
              <a:extLst>
                <a:ext uri="{FF2B5EF4-FFF2-40B4-BE49-F238E27FC236}">
                  <a16:creationId xmlns:a16="http://schemas.microsoft.com/office/drawing/2014/main" id="{DFBEBA00-A177-14DA-AF8F-555FB0CF9996}"/>
                </a:ext>
              </a:extLst>
            </p:cNvPr>
            <p:cNvSpPr/>
            <p:nvPr/>
          </p:nvSpPr>
          <p:spPr>
            <a:xfrm>
              <a:off x="952500" y="4572"/>
              <a:ext cx="152400" cy="908685"/>
            </a:xfrm>
            <a:custGeom>
              <a:avLst/>
              <a:gdLst/>
              <a:ahLst/>
              <a:cxnLst/>
              <a:rect l="l" t="t" r="r" b="b"/>
              <a:pathLst>
                <a:path w="152400" h="908685">
                  <a:moveTo>
                    <a:pt x="128587" y="0"/>
                  </a:moveTo>
                  <a:lnTo>
                    <a:pt x="0" y="300100"/>
                  </a:lnTo>
                  <a:lnTo>
                    <a:pt x="0" y="908303"/>
                  </a:lnTo>
                  <a:lnTo>
                    <a:pt x="23812" y="908303"/>
                  </a:lnTo>
                  <a:lnTo>
                    <a:pt x="23812" y="304926"/>
                  </a:lnTo>
                  <a:lnTo>
                    <a:pt x="152400" y="9525"/>
                  </a:lnTo>
                  <a:lnTo>
                    <a:pt x="128587" y="0"/>
                  </a:lnTo>
                  <a:close/>
                </a:path>
              </a:pathLst>
            </a:custGeom>
            <a:solidFill>
              <a:srgbClr val="FFFFFF">
                <a:alpha val="7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9">
              <a:extLst>
                <a:ext uri="{FF2B5EF4-FFF2-40B4-BE49-F238E27FC236}">
                  <a16:creationId xmlns:a16="http://schemas.microsoft.com/office/drawing/2014/main" id="{DA3E8927-2CF3-4484-DBEC-8BCD30CE126F}"/>
                </a:ext>
              </a:extLst>
            </p:cNvPr>
            <p:cNvSpPr/>
            <p:nvPr/>
          </p:nvSpPr>
          <p:spPr>
            <a:xfrm>
              <a:off x="867155" y="903732"/>
              <a:ext cx="190500" cy="190500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20">
              <a:extLst>
                <a:ext uri="{FF2B5EF4-FFF2-40B4-BE49-F238E27FC236}">
                  <a16:creationId xmlns:a16="http://schemas.microsoft.com/office/drawing/2014/main" id="{D94E3EC7-EB1E-0F5C-BA94-395C8AA6360B}"/>
                </a:ext>
              </a:extLst>
            </p:cNvPr>
            <p:cNvSpPr/>
            <p:nvPr/>
          </p:nvSpPr>
          <p:spPr>
            <a:xfrm>
              <a:off x="890016" y="1554480"/>
              <a:ext cx="190500" cy="190500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1">
              <a:extLst>
                <a:ext uri="{FF2B5EF4-FFF2-40B4-BE49-F238E27FC236}">
                  <a16:creationId xmlns:a16="http://schemas.microsoft.com/office/drawing/2014/main" id="{6E139AD0-219D-A077-6F74-E218F5FFFA19}"/>
                </a:ext>
              </a:extLst>
            </p:cNvPr>
            <p:cNvSpPr/>
            <p:nvPr/>
          </p:nvSpPr>
          <p:spPr>
            <a:xfrm>
              <a:off x="737616" y="5623559"/>
              <a:ext cx="338455" cy="1216660"/>
            </a:xfrm>
            <a:custGeom>
              <a:avLst/>
              <a:gdLst/>
              <a:ahLst/>
              <a:cxnLst/>
              <a:rect l="l" t="t" r="r" b="b"/>
              <a:pathLst>
                <a:path w="338455" h="1216659">
                  <a:moveTo>
                    <a:pt x="19062" y="0"/>
                  </a:moveTo>
                  <a:lnTo>
                    <a:pt x="0" y="9524"/>
                  </a:lnTo>
                  <a:lnTo>
                    <a:pt x="309740" y="736676"/>
                  </a:lnTo>
                  <a:lnTo>
                    <a:pt x="309740" y="1216152"/>
                  </a:lnTo>
                  <a:lnTo>
                    <a:pt x="338328" y="1216152"/>
                  </a:lnTo>
                  <a:lnTo>
                    <a:pt x="338328" y="731913"/>
                  </a:lnTo>
                  <a:lnTo>
                    <a:pt x="19062" y="0"/>
                  </a:lnTo>
                  <a:close/>
                </a:path>
              </a:pathLst>
            </a:custGeom>
            <a:solidFill>
              <a:srgbClr val="FFFFFF">
                <a:alpha val="7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2">
              <a:extLst>
                <a:ext uri="{FF2B5EF4-FFF2-40B4-BE49-F238E27FC236}">
                  <a16:creationId xmlns:a16="http://schemas.microsoft.com/office/drawing/2014/main" id="{F4046BEF-5752-D81D-8BEB-33858BB78E6D}"/>
                </a:ext>
              </a:extLst>
            </p:cNvPr>
            <p:cNvSpPr/>
            <p:nvPr/>
          </p:nvSpPr>
          <p:spPr>
            <a:xfrm>
              <a:off x="647700" y="5480303"/>
              <a:ext cx="156972" cy="156972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3">
              <a:extLst>
                <a:ext uri="{FF2B5EF4-FFF2-40B4-BE49-F238E27FC236}">
                  <a16:creationId xmlns:a16="http://schemas.microsoft.com/office/drawing/2014/main" id="{9DC2AA95-2F78-7AD1-08A9-24598072F6AE}"/>
                </a:ext>
              </a:extLst>
            </p:cNvPr>
            <p:cNvSpPr/>
            <p:nvPr/>
          </p:nvSpPr>
          <p:spPr>
            <a:xfrm>
              <a:off x="67056" y="903732"/>
              <a:ext cx="190500" cy="190500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4">
              <a:extLst>
                <a:ext uri="{FF2B5EF4-FFF2-40B4-BE49-F238E27FC236}">
                  <a16:creationId xmlns:a16="http://schemas.microsoft.com/office/drawing/2014/main" id="{EA0DD5A3-F63F-EEA6-F37B-EAE20F851A4C}"/>
                </a:ext>
              </a:extLst>
            </p:cNvPr>
            <p:cNvSpPr/>
            <p:nvPr/>
          </p:nvSpPr>
          <p:spPr>
            <a:xfrm>
              <a:off x="0" y="3896867"/>
              <a:ext cx="134620" cy="266700"/>
            </a:xfrm>
            <a:custGeom>
              <a:avLst/>
              <a:gdLst/>
              <a:ahLst/>
              <a:cxnLst/>
              <a:rect l="l" t="t" r="r" b="b"/>
              <a:pathLst>
                <a:path w="134620" h="266700">
                  <a:moveTo>
                    <a:pt x="19159" y="0"/>
                  </a:moveTo>
                  <a:lnTo>
                    <a:pt x="0" y="9524"/>
                  </a:lnTo>
                  <a:lnTo>
                    <a:pt x="110163" y="266699"/>
                  </a:lnTo>
                  <a:lnTo>
                    <a:pt x="134112" y="257174"/>
                  </a:lnTo>
                  <a:lnTo>
                    <a:pt x="19159" y="0"/>
                  </a:lnTo>
                  <a:close/>
                </a:path>
              </a:pathLst>
            </a:custGeom>
            <a:solidFill>
              <a:srgbClr val="FFFFFF">
                <a:alpha val="7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5">
              <a:extLst>
                <a:ext uri="{FF2B5EF4-FFF2-40B4-BE49-F238E27FC236}">
                  <a16:creationId xmlns:a16="http://schemas.microsoft.com/office/drawing/2014/main" id="{AB667F6F-BFE9-F577-FCF4-183EECAB7765}"/>
                </a:ext>
              </a:extLst>
            </p:cNvPr>
            <p:cNvSpPr/>
            <p:nvPr/>
          </p:nvSpPr>
          <p:spPr>
            <a:xfrm>
              <a:off x="67056" y="4149852"/>
              <a:ext cx="190500" cy="188975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6">
              <a:extLst>
                <a:ext uri="{FF2B5EF4-FFF2-40B4-BE49-F238E27FC236}">
                  <a16:creationId xmlns:a16="http://schemas.microsoft.com/office/drawing/2014/main" id="{F5C7DE70-83D0-8368-A289-8BA4D41A9C1B}"/>
                </a:ext>
              </a:extLst>
            </p:cNvPr>
            <p:cNvSpPr/>
            <p:nvPr/>
          </p:nvSpPr>
          <p:spPr>
            <a:xfrm>
              <a:off x="0" y="1644395"/>
              <a:ext cx="134620" cy="269875"/>
            </a:xfrm>
            <a:custGeom>
              <a:avLst/>
              <a:gdLst/>
              <a:ahLst/>
              <a:cxnLst/>
              <a:rect l="l" t="t" r="r" b="b"/>
              <a:pathLst>
                <a:path w="134620" h="269875">
                  <a:moveTo>
                    <a:pt x="110163" y="0"/>
                  </a:moveTo>
                  <a:lnTo>
                    <a:pt x="0" y="260223"/>
                  </a:lnTo>
                  <a:lnTo>
                    <a:pt x="19159" y="269748"/>
                  </a:lnTo>
                  <a:lnTo>
                    <a:pt x="134112" y="9525"/>
                  </a:lnTo>
                  <a:lnTo>
                    <a:pt x="110163" y="0"/>
                  </a:lnTo>
                  <a:close/>
                </a:path>
              </a:pathLst>
            </a:custGeom>
            <a:solidFill>
              <a:srgbClr val="FFFFFF">
                <a:alpha val="7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7">
              <a:extLst>
                <a:ext uri="{FF2B5EF4-FFF2-40B4-BE49-F238E27FC236}">
                  <a16:creationId xmlns:a16="http://schemas.microsoft.com/office/drawing/2014/main" id="{3B9B246A-5971-1919-7A32-818A35CECAEA}"/>
                </a:ext>
              </a:extLst>
            </p:cNvPr>
            <p:cNvSpPr/>
            <p:nvPr/>
          </p:nvSpPr>
          <p:spPr>
            <a:xfrm>
              <a:off x="67056" y="1469136"/>
              <a:ext cx="190500" cy="190500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8">
              <a:extLst>
                <a:ext uri="{FF2B5EF4-FFF2-40B4-BE49-F238E27FC236}">
                  <a16:creationId xmlns:a16="http://schemas.microsoft.com/office/drawing/2014/main" id="{07C24C7E-D27E-2337-709D-36043F3800C0}"/>
                </a:ext>
              </a:extLst>
            </p:cNvPr>
            <p:cNvSpPr/>
            <p:nvPr/>
          </p:nvSpPr>
          <p:spPr>
            <a:xfrm>
              <a:off x="694944" y="4572"/>
              <a:ext cx="309880" cy="1559560"/>
            </a:xfrm>
            <a:custGeom>
              <a:avLst/>
              <a:gdLst/>
              <a:ahLst/>
              <a:cxnLst/>
              <a:rect l="l" t="t" r="r" b="b"/>
              <a:pathLst>
                <a:path w="309880" h="1559560">
                  <a:moveTo>
                    <a:pt x="28562" y="0"/>
                  </a:moveTo>
                  <a:lnTo>
                    <a:pt x="0" y="0"/>
                  </a:lnTo>
                  <a:lnTo>
                    <a:pt x="0" y="998601"/>
                  </a:lnTo>
                  <a:lnTo>
                    <a:pt x="280809" y="1278001"/>
                  </a:lnTo>
                  <a:lnTo>
                    <a:pt x="280809" y="1559052"/>
                  </a:lnTo>
                  <a:lnTo>
                    <a:pt x="309372" y="1559052"/>
                  </a:lnTo>
                  <a:lnTo>
                    <a:pt x="309372" y="1263777"/>
                  </a:lnTo>
                  <a:lnTo>
                    <a:pt x="28562" y="989076"/>
                  </a:lnTo>
                  <a:lnTo>
                    <a:pt x="28562" y="0"/>
                  </a:lnTo>
                  <a:close/>
                </a:path>
              </a:pathLst>
            </a:custGeom>
            <a:solidFill>
              <a:srgbClr val="FFFFFF">
                <a:alpha val="7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9">
              <a:extLst>
                <a:ext uri="{FF2B5EF4-FFF2-40B4-BE49-F238E27FC236}">
                  <a16:creationId xmlns:a16="http://schemas.microsoft.com/office/drawing/2014/main" id="{34817C42-0013-8A34-8EC3-72433A53CA97}"/>
                </a:ext>
              </a:extLst>
            </p:cNvPr>
            <p:cNvSpPr/>
            <p:nvPr/>
          </p:nvSpPr>
          <p:spPr>
            <a:xfrm>
              <a:off x="57911" y="4881371"/>
              <a:ext cx="190499" cy="188975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30">
              <a:extLst>
                <a:ext uri="{FF2B5EF4-FFF2-40B4-BE49-F238E27FC236}">
                  <a16:creationId xmlns:a16="http://schemas.microsoft.com/office/drawing/2014/main" id="{F97E304C-6318-E98F-C1DF-FF04344AE937}"/>
                </a:ext>
              </a:extLst>
            </p:cNvPr>
            <p:cNvSpPr/>
            <p:nvPr/>
          </p:nvSpPr>
          <p:spPr>
            <a:xfrm>
              <a:off x="138684" y="5061203"/>
              <a:ext cx="614680" cy="1792605"/>
            </a:xfrm>
            <a:custGeom>
              <a:avLst/>
              <a:gdLst/>
              <a:ahLst/>
              <a:cxnLst/>
              <a:rect l="l" t="t" r="r" b="b"/>
              <a:pathLst>
                <a:path w="614680" h="1792604">
                  <a:moveTo>
                    <a:pt x="304800" y="562140"/>
                  </a:moveTo>
                  <a:lnTo>
                    <a:pt x="23812" y="281051"/>
                  </a:lnTo>
                  <a:lnTo>
                    <a:pt x="23812" y="0"/>
                  </a:lnTo>
                  <a:lnTo>
                    <a:pt x="0" y="0"/>
                  </a:lnTo>
                  <a:lnTo>
                    <a:pt x="0" y="290576"/>
                  </a:lnTo>
                  <a:lnTo>
                    <a:pt x="280987" y="571665"/>
                  </a:lnTo>
                  <a:lnTo>
                    <a:pt x="280987" y="1778508"/>
                  </a:lnTo>
                  <a:lnTo>
                    <a:pt x="304800" y="1778508"/>
                  </a:lnTo>
                  <a:lnTo>
                    <a:pt x="304800" y="562140"/>
                  </a:lnTo>
                  <a:close/>
                </a:path>
                <a:path w="614680" h="1792604">
                  <a:moveTo>
                    <a:pt x="614172" y="1464564"/>
                  </a:moveTo>
                  <a:lnTo>
                    <a:pt x="606653" y="1427886"/>
                  </a:lnTo>
                  <a:lnTo>
                    <a:pt x="595122" y="1410970"/>
                  </a:lnTo>
                  <a:lnTo>
                    <a:pt x="595122" y="1464564"/>
                  </a:lnTo>
                  <a:lnTo>
                    <a:pt x="589241" y="1494320"/>
                  </a:lnTo>
                  <a:lnTo>
                    <a:pt x="573087" y="1518310"/>
                  </a:lnTo>
                  <a:lnTo>
                    <a:pt x="548906" y="1534325"/>
                  </a:lnTo>
                  <a:lnTo>
                    <a:pt x="518922" y="1540154"/>
                  </a:lnTo>
                  <a:lnTo>
                    <a:pt x="490931" y="1534325"/>
                  </a:lnTo>
                  <a:lnTo>
                    <a:pt x="466534" y="1518310"/>
                  </a:lnTo>
                  <a:lnTo>
                    <a:pt x="449262" y="1494320"/>
                  </a:lnTo>
                  <a:lnTo>
                    <a:pt x="442722" y="1464564"/>
                  </a:lnTo>
                  <a:lnTo>
                    <a:pt x="449262" y="1434820"/>
                  </a:lnTo>
                  <a:lnTo>
                    <a:pt x="466534" y="1410830"/>
                  </a:lnTo>
                  <a:lnTo>
                    <a:pt x="490931" y="1394815"/>
                  </a:lnTo>
                  <a:lnTo>
                    <a:pt x="518922" y="1388973"/>
                  </a:lnTo>
                  <a:lnTo>
                    <a:pt x="548906" y="1394815"/>
                  </a:lnTo>
                  <a:lnTo>
                    <a:pt x="573087" y="1410830"/>
                  </a:lnTo>
                  <a:lnTo>
                    <a:pt x="589241" y="1434820"/>
                  </a:lnTo>
                  <a:lnTo>
                    <a:pt x="595122" y="1464564"/>
                  </a:lnTo>
                  <a:lnTo>
                    <a:pt x="595122" y="1410970"/>
                  </a:lnTo>
                  <a:lnTo>
                    <a:pt x="586181" y="1397838"/>
                  </a:lnTo>
                  <a:lnTo>
                    <a:pt x="572973" y="1388973"/>
                  </a:lnTo>
                  <a:lnTo>
                    <a:pt x="555904" y="1377543"/>
                  </a:lnTo>
                  <a:lnTo>
                    <a:pt x="518922" y="1370076"/>
                  </a:lnTo>
                  <a:lnTo>
                    <a:pt x="481926" y="1377543"/>
                  </a:lnTo>
                  <a:lnTo>
                    <a:pt x="451650" y="1397838"/>
                  </a:lnTo>
                  <a:lnTo>
                    <a:pt x="431177" y="1427886"/>
                  </a:lnTo>
                  <a:lnTo>
                    <a:pt x="423672" y="1464564"/>
                  </a:lnTo>
                  <a:lnTo>
                    <a:pt x="431177" y="1501254"/>
                  </a:lnTo>
                  <a:lnTo>
                    <a:pt x="451650" y="1531302"/>
                  </a:lnTo>
                  <a:lnTo>
                    <a:pt x="481926" y="1551597"/>
                  </a:lnTo>
                  <a:lnTo>
                    <a:pt x="504444" y="1556143"/>
                  </a:lnTo>
                  <a:lnTo>
                    <a:pt x="504444" y="1792224"/>
                  </a:lnTo>
                  <a:lnTo>
                    <a:pt x="528828" y="1792224"/>
                  </a:lnTo>
                  <a:lnTo>
                    <a:pt x="528828" y="1557058"/>
                  </a:lnTo>
                  <a:lnTo>
                    <a:pt x="555904" y="1551597"/>
                  </a:lnTo>
                  <a:lnTo>
                    <a:pt x="572973" y="1540154"/>
                  </a:lnTo>
                  <a:lnTo>
                    <a:pt x="586181" y="1531302"/>
                  </a:lnTo>
                  <a:lnTo>
                    <a:pt x="606653" y="1501254"/>
                  </a:lnTo>
                  <a:lnTo>
                    <a:pt x="614172" y="1464564"/>
                  </a:lnTo>
                  <a:close/>
                </a:path>
              </a:pathLst>
            </a:custGeom>
            <a:solidFill>
              <a:srgbClr val="FFFFFF">
                <a:alpha val="7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1">
              <a:extLst>
                <a:ext uri="{FF2B5EF4-FFF2-40B4-BE49-F238E27FC236}">
                  <a16:creationId xmlns:a16="http://schemas.microsoft.com/office/drawing/2014/main" id="{FE49839A-D091-D9D8-0655-DE7C3AF6EE3C}"/>
                </a:ext>
              </a:extLst>
            </p:cNvPr>
            <p:cNvSpPr/>
            <p:nvPr/>
          </p:nvSpPr>
          <p:spPr>
            <a:xfrm>
              <a:off x="76200" y="6431279"/>
              <a:ext cx="190500" cy="188976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2">
              <a:extLst>
                <a:ext uri="{FF2B5EF4-FFF2-40B4-BE49-F238E27FC236}">
                  <a16:creationId xmlns:a16="http://schemas.microsoft.com/office/drawing/2014/main" id="{4C8958B1-2592-9E61-3FE8-FE66BE86F685}"/>
                </a:ext>
              </a:extLst>
            </p:cNvPr>
            <p:cNvSpPr/>
            <p:nvPr/>
          </p:nvSpPr>
          <p:spPr>
            <a:xfrm>
              <a:off x="0" y="1801367"/>
              <a:ext cx="1228725" cy="4639310"/>
            </a:xfrm>
            <a:custGeom>
              <a:avLst/>
              <a:gdLst/>
              <a:ahLst/>
              <a:cxnLst/>
              <a:rect l="l" t="t" r="r" b="b"/>
              <a:pathLst>
                <a:path w="1228725" h="4639310">
                  <a:moveTo>
                    <a:pt x="190500" y="4348658"/>
                  </a:moveTo>
                  <a:lnTo>
                    <a:pt x="19050" y="4177284"/>
                  </a:lnTo>
                  <a:lnTo>
                    <a:pt x="0" y="4191571"/>
                  </a:lnTo>
                  <a:lnTo>
                    <a:pt x="166687" y="4358183"/>
                  </a:lnTo>
                  <a:lnTo>
                    <a:pt x="166687" y="4639056"/>
                  </a:lnTo>
                  <a:lnTo>
                    <a:pt x="190500" y="4639056"/>
                  </a:lnTo>
                  <a:lnTo>
                    <a:pt x="190500" y="4348658"/>
                  </a:lnTo>
                  <a:close/>
                </a:path>
                <a:path w="1228725" h="4639310">
                  <a:moveTo>
                    <a:pt x="1228344" y="14351"/>
                  </a:moveTo>
                  <a:lnTo>
                    <a:pt x="1214120" y="0"/>
                  </a:lnTo>
                  <a:lnTo>
                    <a:pt x="1014984" y="203327"/>
                  </a:lnTo>
                  <a:lnTo>
                    <a:pt x="1014984" y="755904"/>
                  </a:lnTo>
                  <a:lnTo>
                    <a:pt x="1033945" y="755904"/>
                  </a:lnTo>
                  <a:lnTo>
                    <a:pt x="1033945" y="208026"/>
                  </a:lnTo>
                  <a:lnTo>
                    <a:pt x="1228344" y="14351"/>
                  </a:lnTo>
                  <a:close/>
                </a:path>
              </a:pathLst>
            </a:custGeom>
            <a:solidFill>
              <a:srgbClr val="FFFFFF">
                <a:alpha val="7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3">
              <a:extLst>
                <a:ext uri="{FF2B5EF4-FFF2-40B4-BE49-F238E27FC236}">
                  <a16:creationId xmlns:a16="http://schemas.microsoft.com/office/drawing/2014/main" id="{3C87D3C8-986A-0180-03E0-21BB0C8E9E65}"/>
                </a:ext>
              </a:extLst>
            </p:cNvPr>
            <p:cNvSpPr/>
            <p:nvPr/>
          </p:nvSpPr>
          <p:spPr>
            <a:xfrm>
              <a:off x="938783" y="2548127"/>
              <a:ext cx="166115" cy="160020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4">
              <a:extLst>
                <a:ext uri="{FF2B5EF4-FFF2-40B4-BE49-F238E27FC236}">
                  <a16:creationId xmlns:a16="http://schemas.microsoft.com/office/drawing/2014/main" id="{C784598E-94A2-8293-EE52-B6C58FD9BBA8}"/>
                </a:ext>
              </a:extLst>
            </p:cNvPr>
            <p:cNvSpPr/>
            <p:nvPr/>
          </p:nvSpPr>
          <p:spPr>
            <a:xfrm>
              <a:off x="595884" y="4571"/>
              <a:ext cx="771525" cy="4026535"/>
            </a:xfrm>
            <a:custGeom>
              <a:avLst/>
              <a:gdLst/>
              <a:ahLst/>
              <a:cxnLst/>
              <a:rect l="l" t="t" r="r" b="b"/>
              <a:pathLst>
                <a:path w="771525" h="4026535">
                  <a:moveTo>
                    <a:pt x="637032" y="3654933"/>
                  </a:moveTo>
                  <a:lnTo>
                    <a:pt x="23774" y="3042031"/>
                  </a:lnTo>
                  <a:lnTo>
                    <a:pt x="23774" y="0"/>
                  </a:lnTo>
                  <a:lnTo>
                    <a:pt x="0" y="0"/>
                  </a:lnTo>
                  <a:lnTo>
                    <a:pt x="0" y="3056382"/>
                  </a:lnTo>
                  <a:lnTo>
                    <a:pt x="613257" y="3669157"/>
                  </a:lnTo>
                  <a:lnTo>
                    <a:pt x="613257" y="4026408"/>
                  </a:lnTo>
                  <a:lnTo>
                    <a:pt x="637032" y="4026408"/>
                  </a:lnTo>
                  <a:lnTo>
                    <a:pt x="637032" y="3654933"/>
                  </a:lnTo>
                  <a:close/>
                </a:path>
                <a:path w="771525" h="4026535">
                  <a:moveTo>
                    <a:pt x="771144" y="1506474"/>
                  </a:moveTo>
                  <a:lnTo>
                    <a:pt x="642213" y="1377696"/>
                  </a:lnTo>
                  <a:lnTo>
                    <a:pt x="627888" y="1392047"/>
                  </a:lnTo>
                  <a:lnTo>
                    <a:pt x="752094" y="1511300"/>
                  </a:lnTo>
                  <a:lnTo>
                    <a:pt x="752094" y="1854708"/>
                  </a:lnTo>
                  <a:lnTo>
                    <a:pt x="771144" y="1854708"/>
                  </a:lnTo>
                  <a:lnTo>
                    <a:pt x="771144" y="1506474"/>
                  </a:lnTo>
                  <a:close/>
                </a:path>
              </a:pathLst>
            </a:custGeom>
            <a:solidFill>
              <a:srgbClr val="FFFFFF">
                <a:alpha val="7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5">
              <a:extLst>
                <a:ext uri="{FF2B5EF4-FFF2-40B4-BE49-F238E27FC236}">
                  <a16:creationId xmlns:a16="http://schemas.microsoft.com/office/drawing/2014/main" id="{C50AE114-9BD9-F0F8-74F4-5518F7676E7A}"/>
                </a:ext>
              </a:extLst>
            </p:cNvPr>
            <p:cNvSpPr/>
            <p:nvPr/>
          </p:nvSpPr>
          <p:spPr>
            <a:xfrm>
              <a:off x="1299972" y="1850135"/>
              <a:ext cx="109728" cy="106679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6">
              <a:extLst>
                <a:ext uri="{FF2B5EF4-FFF2-40B4-BE49-F238E27FC236}">
                  <a16:creationId xmlns:a16="http://schemas.microsoft.com/office/drawing/2014/main" id="{64BDD769-AFBA-AC92-1612-3E66FFB4DD25}"/>
                </a:ext>
              </a:extLst>
            </p:cNvPr>
            <p:cNvSpPr/>
            <p:nvPr/>
          </p:nvSpPr>
          <p:spPr>
            <a:xfrm>
              <a:off x="280415" y="3418332"/>
              <a:ext cx="143510" cy="474345"/>
            </a:xfrm>
            <a:custGeom>
              <a:avLst/>
              <a:gdLst/>
              <a:ahLst/>
              <a:cxnLst/>
              <a:rect l="l" t="t" r="r" b="b"/>
              <a:pathLst>
                <a:path w="143509" h="474345">
                  <a:moveTo>
                    <a:pt x="128930" y="0"/>
                  </a:moveTo>
                  <a:lnTo>
                    <a:pt x="0" y="126872"/>
                  </a:lnTo>
                  <a:lnTo>
                    <a:pt x="0" y="473963"/>
                  </a:lnTo>
                  <a:lnTo>
                    <a:pt x="19100" y="473963"/>
                  </a:lnTo>
                  <a:lnTo>
                    <a:pt x="19100" y="131571"/>
                  </a:lnTo>
                  <a:lnTo>
                    <a:pt x="143256" y="12700"/>
                  </a:lnTo>
                  <a:lnTo>
                    <a:pt x="128930" y="0"/>
                  </a:lnTo>
                  <a:close/>
                </a:path>
              </a:pathLst>
            </a:custGeom>
            <a:solidFill>
              <a:srgbClr val="FFFFFF">
                <a:alpha val="7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7">
              <a:extLst>
                <a:ext uri="{FF2B5EF4-FFF2-40B4-BE49-F238E27FC236}">
                  <a16:creationId xmlns:a16="http://schemas.microsoft.com/office/drawing/2014/main" id="{F0BC2ECC-7B1F-9CE4-2D4A-B15F1279B77C}"/>
                </a:ext>
              </a:extLst>
            </p:cNvPr>
            <p:cNvSpPr/>
            <p:nvPr/>
          </p:nvSpPr>
          <p:spPr>
            <a:xfrm>
              <a:off x="237743" y="3883152"/>
              <a:ext cx="109728" cy="109728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8">
              <a:extLst>
                <a:ext uri="{FF2B5EF4-FFF2-40B4-BE49-F238E27FC236}">
                  <a16:creationId xmlns:a16="http://schemas.microsoft.com/office/drawing/2014/main" id="{4BADA19C-272A-2A7F-26F9-8525782EEE46}"/>
                </a:ext>
              </a:extLst>
            </p:cNvPr>
            <p:cNvSpPr/>
            <p:nvPr/>
          </p:nvSpPr>
          <p:spPr>
            <a:xfrm>
              <a:off x="4572" y="2167127"/>
              <a:ext cx="114300" cy="452755"/>
            </a:xfrm>
            <a:custGeom>
              <a:avLst/>
              <a:gdLst/>
              <a:ahLst/>
              <a:cxnLst/>
              <a:rect l="l" t="t" r="r" b="b"/>
              <a:pathLst>
                <a:path w="114300" h="452755">
                  <a:moveTo>
                    <a:pt x="114300" y="0"/>
                  </a:moveTo>
                  <a:lnTo>
                    <a:pt x="95250" y="0"/>
                  </a:lnTo>
                  <a:lnTo>
                    <a:pt x="95250" y="343026"/>
                  </a:lnTo>
                  <a:lnTo>
                    <a:pt x="0" y="438276"/>
                  </a:lnTo>
                  <a:lnTo>
                    <a:pt x="9525" y="452627"/>
                  </a:lnTo>
                  <a:lnTo>
                    <a:pt x="114300" y="352551"/>
                  </a:lnTo>
                  <a:lnTo>
                    <a:pt x="114300" y="0"/>
                  </a:lnTo>
                  <a:close/>
                </a:path>
              </a:pathLst>
            </a:custGeom>
            <a:solidFill>
              <a:srgbClr val="FFFFFF">
                <a:alpha val="7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9">
              <a:extLst>
                <a:ext uri="{FF2B5EF4-FFF2-40B4-BE49-F238E27FC236}">
                  <a16:creationId xmlns:a16="http://schemas.microsoft.com/office/drawing/2014/main" id="{4099E706-533D-A765-151D-DFBEFA6B8BFF}"/>
                </a:ext>
              </a:extLst>
            </p:cNvPr>
            <p:cNvSpPr/>
            <p:nvPr/>
          </p:nvSpPr>
          <p:spPr>
            <a:xfrm>
              <a:off x="51815" y="2066544"/>
              <a:ext cx="109728" cy="109727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40">
              <a:extLst>
                <a:ext uri="{FF2B5EF4-FFF2-40B4-BE49-F238E27FC236}">
                  <a16:creationId xmlns:a16="http://schemas.microsoft.com/office/drawing/2014/main" id="{6B494896-FA63-0147-A880-8FA9B830A1CB}"/>
                </a:ext>
              </a:extLst>
            </p:cNvPr>
            <p:cNvSpPr/>
            <p:nvPr/>
          </p:nvSpPr>
          <p:spPr>
            <a:xfrm>
              <a:off x="1228344" y="4661915"/>
              <a:ext cx="462280" cy="2182495"/>
            </a:xfrm>
            <a:custGeom>
              <a:avLst/>
              <a:gdLst/>
              <a:ahLst/>
              <a:cxnLst/>
              <a:rect l="l" t="t" r="r" b="b"/>
              <a:pathLst>
                <a:path w="462280" h="2182495">
                  <a:moveTo>
                    <a:pt x="24384" y="0"/>
                  </a:moveTo>
                  <a:lnTo>
                    <a:pt x="0" y="0"/>
                  </a:lnTo>
                  <a:lnTo>
                    <a:pt x="0" y="2182368"/>
                  </a:lnTo>
                  <a:lnTo>
                    <a:pt x="24384" y="2182368"/>
                  </a:lnTo>
                  <a:lnTo>
                    <a:pt x="24384" y="0"/>
                  </a:lnTo>
                  <a:close/>
                </a:path>
                <a:path w="462280" h="2182495">
                  <a:moveTo>
                    <a:pt x="461772" y="389001"/>
                  </a:moveTo>
                  <a:lnTo>
                    <a:pt x="438023" y="379476"/>
                  </a:lnTo>
                  <a:lnTo>
                    <a:pt x="91440" y="1192758"/>
                  </a:lnTo>
                  <a:lnTo>
                    <a:pt x="91440" y="2182368"/>
                  </a:lnTo>
                  <a:lnTo>
                    <a:pt x="115189" y="2182368"/>
                  </a:lnTo>
                  <a:lnTo>
                    <a:pt x="115189" y="1202296"/>
                  </a:lnTo>
                  <a:lnTo>
                    <a:pt x="461772" y="389001"/>
                  </a:lnTo>
                  <a:close/>
                </a:path>
              </a:pathLst>
            </a:custGeom>
            <a:solidFill>
              <a:srgbClr val="FFFFFF">
                <a:alpha val="7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1">
              <a:extLst>
                <a:ext uri="{FF2B5EF4-FFF2-40B4-BE49-F238E27FC236}">
                  <a16:creationId xmlns:a16="http://schemas.microsoft.com/office/drawing/2014/main" id="{1FDCE9F8-5411-1DD0-E46A-0DFEA5CA9A4B}"/>
                </a:ext>
              </a:extLst>
            </p:cNvPr>
            <p:cNvSpPr/>
            <p:nvPr/>
          </p:nvSpPr>
          <p:spPr>
            <a:xfrm>
              <a:off x="1147572" y="4482084"/>
              <a:ext cx="190500" cy="19050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2">
              <a:extLst>
                <a:ext uri="{FF2B5EF4-FFF2-40B4-BE49-F238E27FC236}">
                  <a16:creationId xmlns:a16="http://schemas.microsoft.com/office/drawing/2014/main" id="{40F424BA-26E9-545C-B314-B5B68054B80A}"/>
                </a:ext>
              </a:extLst>
            </p:cNvPr>
            <p:cNvSpPr/>
            <p:nvPr/>
          </p:nvSpPr>
          <p:spPr>
            <a:xfrm>
              <a:off x="819911" y="3983735"/>
              <a:ext cx="347980" cy="2860675"/>
            </a:xfrm>
            <a:custGeom>
              <a:avLst/>
              <a:gdLst/>
              <a:ahLst/>
              <a:cxnLst/>
              <a:rect l="l" t="t" r="r" b="b"/>
              <a:pathLst>
                <a:path w="347980" h="2860675">
                  <a:moveTo>
                    <a:pt x="23799" y="0"/>
                  </a:moveTo>
                  <a:lnTo>
                    <a:pt x="0" y="4699"/>
                  </a:lnTo>
                  <a:lnTo>
                    <a:pt x="318909" y="1881098"/>
                  </a:lnTo>
                  <a:lnTo>
                    <a:pt x="318909" y="2860547"/>
                  </a:lnTo>
                  <a:lnTo>
                    <a:pt x="347472" y="2860547"/>
                  </a:lnTo>
                  <a:lnTo>
                    <a:pt x="347472" y="1881098"/>
                  </a:lnTo>
                  <a:lnTo>
                    <a:pt x="23799" y="0"/>
                  </a:lnTo>
                  <a:close/>
                </a:path>
              </a:pathLst>
            </a:custGeom>
            <a:solidFill>
              <a:srgbClr val="FFFFFF">
                <a:alpha val="7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3">
              <a:extLst>
                <a:ext uri="{FF2B5EF4-FFF2-40B4-BE49-F238E27FC236}">
                  <a16:creationId xmlns:a16="http://schemas.microsoft.com/office/drawing/2014/main" id="{85196154-B129-9524-CD70-D7F1F6856356}"/>
                </a:ext>
              </a:extLst>
            </p:cNvPr>
            <p:cNvSpPr/>
            <p:nvPr/>
          </p:nvSpPr>
          <p:spPr>
            <a:xfrm>
              <a:off x="728472" y="3806952"/>
              <a:ext cx="190500" cy="190500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4">
              <a:extLst>
                <a:ext uri="{FF2B5EF4-FFF2-40B4-BE49-F238E27FC236}">
                  <a16:creationId xmlns:a16="http://schemas.microsoft.com/office/drawing/2014/main" id="{C493CC11-440E-7358-00A3-AF626199B5A9}"/>
                </a:ext>
              </a:extLst>
            </p:cNvPr>
            <p:cNvSpPr/>
            <p:nvPr/>
          </p:nvSpPr>
          <p:spPr>
            <a:xfrm>
              <a:off x="1624583" y="4867655"/>
              <a:ext cx="190499" cy="188975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5">
              <a:extLst>
                <a:ext uri="{FF2B5EF4-FFF2-40B4-BE49-F238E27FC236}">
                  <a16:creationId xmlns:a16="http://schemas.microsoft.com/office/drawing/2014/main" id="{A58BCE24-686F-216A-0695-A6DB6BD87A91}"/>
                </a:ext>
              </a:extLst>
            </p:cNvPr>
            <p:cNvSpPr/>
            <p:nvPr/>
          </p:nvSpPr>
          <p:spPr>
            <a:xfrm>
              <a:off x="1405128" y="5422391"/>
              <a:ext cx="414655" cy="1435735"/>
            </a:xfrm>
            <a:custGeom>
              <a:avLst/>
              <a:gdLst/>
              <a:ahLst/>
              <a:cxnLst/>
              <a:rect l="l" t="t" r="r" b="b"/>
              <a:pathLst>
                <a:path w="414655" h="1435734">
                  <a:moveTo>
                    <a:pt x="371856" y="9525"/>
                  </a:moveTo>
                  <a:lnTo>
                    <a:pt x="352806" y="0"/>
                  </a:lnTo>
                  <a:lnTo>
                    <a:pt x="0" y="813308"/>
                  </a:lnTo>
                  <a:lnTo>
                    <a:pt x="0" y="1426464"/>
                  </a:lnTo>
                  <a:lnTo>
                    <a:pt x="28575" y="1426464"/>
                  </a:lnTo>
                  <a:lnTo>
                    <a:pt x="28575" y="822833"/>
                  </a:lnTo>
                  <a:lnTo>
                    <a:pt x="371856" y="9525"/>
                  </a:lnTo>
                  <a:close/>
                </a:path>
                <a:path w="414655" h="1435734">
                  <a:moveTo>
                    <a:pt x="414528" y="522732"/>
                  </a:moveTo>
                  <a:lnTo>
                    <a:pt x="390652" y="522732"/>
                  </a:lnTo>
                  <a:lnTo>
                    <a:pt x="390652" y="1130782"/>
                  </a:lnTo>
                  <a:lnTo>
                    <a:pt x="262128" y="1426083"/>
                  </a:lnTo>
                  <a:lnTo>
                    <a:pt x="285877" y="1435608"/>
                  </a:lnTo>
                  <a:lnTo>
                    <a:pt x="414528" y="1135545"/>
                  </a:lnTo>
                  <a:lnTo>
                    <a:pt x="414528" y="522732"/>
                  </a:lnTo>
                  <a:close/>
                </a:path>
              </a:pathLst>
            </a:custGeom>
            <a:solidFill>
              <a:srgbClr val="FFFFFF">
                <a:alpha val="7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6">
              <a:extLst>
                <a:ext uri="{FF2B5EF4-FFF2-40B4-BE49-F238E27FC236}">
                  <a16:creationId xmlns:a16="http://schemas.microsoft.com/office/drawing/2014/main" id="{1DC7AF9B-845B-839F-F6E4-221588DD289C}"/>
                </a:ext>
              </a:extLst>
            </p:cNvPr>
            <p:cNvSpPr/>
            <p:nvPr/>
          </p:nvSpPr>
          <p:spPr>
            <a:xfrm>
              <a:off x="1709927" y="5247132"/>
              <a:ext cx="190500" cy="190500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7">
              <a:extLst>
                <a:ext uri="{FF2B5EF4-FFF2-40B4-BE49-F238E27FC236}">
                  <a16:creationId xmlns:a16="http://schemas.microsoft.com/office/drawing/2014/main" id="{FEC08C9B-CA96-5D3B-E3D1-44D62018ECC7}"/>
                </a:ext>
              </a:extLst>
            </p:cNvPr>
            <p:cNvSpPr/>
            <p:nvPr/>
          </p:nvSpPr>
          <p:spPr>
            <a:xfrm>
              <a:off x="1709927" y="5763767"/>
              <a:ext cx="190500" cy="190500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8">
              <a:extLst>
                <a:ext uri="{FF2B5EF4-FFF2-40B4-BE49-F238E27FC236}">
                  <a16:creationId xmlns:a16="http://schemas.microsoft.com/office/drawing/2014/main" id="{6CBB8E60-8A38-7609-9CFA-CE3208AB8AE1}"/>
                </a:ext>
              </a:extLst>
            </p:cNvPr>
            <p:cNvSpPr/>
            <p:nvPr/>
          </p:nvSpPr>
          <p:spPr>
            <a:xfrm>
              <a:off x="1766316" y="6330696"/>
              <a:ext cx="419100" cy="527685"/>
            </a:xfrm>
            <a:custGeom>
              <a:avLst/>
              <a:gdLst/>
              <a:ahLst/>
              <a:cxnLst/>
              <a:rect l="l" t="t" r="r" b="b"/>
              <a:pathLst>
                <a:path w="419100" h="527684">
                  <a:moveTo>
                    <a:pt x="404748" y="0"/>
                  </a:moveTo>
                  <a:lnTo>
                    <a:pt x="71373" y="327177"/>
                  </a:lnTo>
                  <a:lnTo>
                    <a:pt x="0" y="517774"/>
                  </a:lnTo>
                  <a:lnTo>
                    <a:pt x="19050" y="527303"/>
                  </a:lnTo>
                  <a:lnTo>
                    <a:pt x="95250" y="341477"/>
                  </a:lnTo>
                  <a:lnTo>
                    <a:pt x="419100" y="19062"/>
                  </a:lnTo>
                  <a:lnTo>
                    <a:pt x="404748" y="0"/>
                  </a:lnTo>
                  <a:close/>
                </a:path>
              </a:pathLst>
            </a:custGeom>
            <a:solidFill>
              <a:srgbClr val="FFFFFF">
                <a:alpha val="7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9">
              <a:extLst>
                <a:ext uri="{FF2B5EF4-FFF2-40B4-BE49-F238E27FC236}">
                  <a16:creationId xmlns:a16="http://schemas.microsoft.com/office/drawing/2014/main" id="{986CC506-B86D-A8DE-9E02-206FF632EB9B}"/>
                </a:ext>
              </a:extLst>
            </p:cNvPr>
            <p:cNvSpPr/>
            <p:nvPr/>
          </p:nvSpPr>
          <p:spPr>
            <a:xfrm>
              <a:off x="2147316" y="6220967"/>
              <a:ext cx="151286" cy="147827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50">
              <a:extLst>
                <a:ext uri="{FF2B5EF4-FFF2-40B4-BE49-F238E27FC236}">
                  <a16:creationId xmlns:a16="http://schemas.microsoft.com/office/drawing/2014/main" id="{B62C1E74-C89C-710D-685E-EC672E17665A}"/>
                </a:ext>
              </a:extLst>
            </p:cNvPr>
            <p:cNvSpPr/>
            <p:nvPr/>
          </p:nvSpPr>
          <p:spPr>
            <a:xfrm>
              <a:off x="504444" y="9144"/>
              <a:ext cx="233679" cy="5104130"/>
            </a:xfrm>
            <a:custGeom>
              <a:avLst/>
              <a:gdLst/>
              <a:ahLst/>
              <a:cxnLst/>
              <a:rect l="l" t="t" r="r" b="b"/>
              <a:pathLst>
                <a:path w="233679" h="5104130">
                  <a:moveTo>
                    <a:pt x="23787" y="0"/>
                  </a:moveTo>
                  <a:lnTo>
                    <a:pt x="0" y="0"/>
                  </a:lnTo>
                  <a:lnTo>
                    <a:pt x="0" y="3017901"/>
                  </a:lnTo>
                  <a:lnTo>
                    <a:pt x="204622" y="4371975"/>
                  </a:lnTo>
                  <a:lnTo>
                    <a:pt x="209384" y="5103876"/>
                  </a:lnTo>
                  <a:lnTo>
                    <a:pt x="233172" y="5103876"/>
                  </a:lnTo>
                  <a:lnTo>
                    <a:pt x="228409" y="4371975"/>
                  </a:lnTo>
                  <a:lnTo>
                    <a:pt x="23787" y="3013075"/>
                  </a:lnTo>
                  <a:lnTo>
                    <a:pt x="23787" y="0"/>
                  </a:lnTo>
                  <a:close/>
                </a:path>
              </a:pathLst>
            </a:custGeom>
            <a:solidFill>
              <a:srgbClr val="FFFFFF">
                <a:alpha val="7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1">
              <a:extLst>
                <a:ext uri="{FF2B5EF4-FFF2-40B4-BE49-F238E27FC236}">
                  <a16:creationId xmlns:a16="http://schemas.microsoft.com/office/drawing/2014/main" id="{6C98A55B-80F8-D883-57DC-C47CA10DECF1}"/>
                </a:ext>
              </a:extLst>
            </p:cNvPr>
            <p:cNvSpPr/>
            <p:nvPr/>
          </p:nvSpPr>
          <p:spPr>
            <a:xfrm>
              <a:off x="633983" y="5103876"/>
              <a:ext cx="185928" cy="185928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2">
              <a:extLst>
                <a:ext uri="{FF2B5EF4-FFF2-40B4-BE49-F238E27FC236}">
                  <a16:creationId xmlns:a16="http://schemas.microsoft.com/office/drawing/2014/main" id="{6E1A9932-D191-6701-95EB-0FCCF6AB3DAA}"/>
                </a:ext>
              </a:extLst>
            </p:cNvPr>
            <p:cNvSpPr/>
            <p:nvPr/>
          </p:nvSpPr>
          <p:spPr>
            <a:xfrm>
              <a:off x="7790688" y="2394191"/>
              <a:ext cx="3315461" cy="311670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3">
              <a:extLst>
                <a:ext uri="{FF2B5EF4-FFF2-40B4-BE49-F238E27FC236}">
                  <a16:creationId xmlns:a16="http://schemas.microsoft.com/office/drawing/2014/main" id="{06971696-400B-C489-1340-50681CC5818F}"/>
                </a:ext>
              </a:extLst>
            </p:cNvPr>
            <p:cNvSpPr/>
            <p:nvPr/>
          </p:nvSpPr>
          <p:spPr>
            <a:xfrm>
              <a:off x="7813802" y="2404872"/>
              <a:ext cx="3271520" cy="268732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4">
              <a:extLst>
                <a:ext uri="{FF2B5EF4-FFF2-40B4-BE49-F238E27FC236}">
                  <a16:creationId xmlns:a16="http://schemas.microsoft.com/office/drawing/2014/main" id="{1704D30C-5BB5-361B-BDA8-6B68D60E023D}"/>
                </a:ext>
              </a:extLst>
            </p:cNvPr>
            <p:cNvSpPr/>
            <p:nvPr/>
          </p:nvSpPr>
          <p:spPr>
            <a:xfrm>
              <a:off x="7799831" y="2845307"/>
              <a:ext cx="3033522" cy="395477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5">
              <a:extLst>
                <a:ext uri="{FF2B5EF4-FFF2-40B4-BE49-F238E27FC236}">
                  <a16:creationId xmlns:a16="http://schemas.microsoft.com/office/drawing/2014/main" id="{42B15C4E-7DA2-82F9-0D8D-F747E0D64FF8}"/>
                </a:ext>
              </a:extLst>
            </p:cNvPr>
            <p:cNvSpPr/>
            <p:nvPr/>
          </p:nvSpPr>
          <p:spPr>
            <a:xfrm>
              <a:off x="7822818" y="2856102"/>
              <a:ext cx="2990087" cy="351155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6">
              <a:extLst>
                <a:ext uri="{FF2B5EF4-FFF2-40B4-BE49-F238E27FC236}">
                  <a16:creationId xmlns:a16="http://schemas.microsoft.com/office/drawing/2014/main" id="{1FB333BE-10EB-20FB-29F9-5E717C9AAE21}"/>
                </a:ext>
              </a:extLst>
            </p:cNvPr>
            <p:cNvSpPr/>
            <p:nvPr/>
          </p:nvSpPr>
          <p:spPr>
            <a:xfrm>
              <a:off x="7795259" y="3302508"/>
              <a:ext cx="3463290" cy="395477"/>
            </a:xfrm>
            <a:prstGeom prst="rect">
              <a:avLst/>
            </a:prstGeom>
            <a:blipFill>
              <a:blip r:embed="rId2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7">
              <a:extLst>
                <a:ext uri="{FF2B5EF4-FFF2-40B4-BE49-F238E27FC236}">
                  <a16:creationId xmlns:a16="http://schemas.microsoft.com/office/drawing/2014/main" id="{A7F39CDB-F795-6FE4-4074-48DD539F3683}"/>
                </a:ext>
              </a:extLst>
            </p:cNvPr>
            <p:cNvSpPr/>
            <p:nvPr/>
          </p:nvSpPr>
          <p:spPr>
            <a:xfrm>
              <a:off x="7818119" y="3313303"/>
              <a:ext cx="3419982" cy="351155"/>
            </a:xfrm>
            <a:prstGeom prst="rect">
              <a:avLst/>
            </a:prstGeom>
            <a:blipFill>
              <a:blip r:embed="rId2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8">
              <a:extLst>
                <a:ext uri="{FF2B5EF4-FFF2-40B4-BE49-F238E27FC236}">
                  <a16:creationId xmlns:a16="http://schemas.microsoft.com/office/drawing/2014/main" id="{3ABEE915-C81C-1039-41B8-A14B3CA9FD94}"/>
                </a:ext>
              </a:extLst>
            </p:cNvPr>
            <p:cNvSpPr/>
            <p:nvPr/>
          </p:nvSpPr>
          <p:spPr>
            <a:xfrm>
              <a:off x="7795259" y="3759695"/>
              <a:ext cx="3065526" cy="393966"/>
            </a:xfrm>
            <a:prstGeom prst="rect">
              <a:avLst/>
            </a:prstGeom>
            <a:blipFill>
              <a:blip r:embed="rId3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9">
              <a:extLst>
                <a:ext uri="{FF2B5EF4-FFF2-40B4-BE49-F238E27FC236}">
                  <a16:creationId xmlns:a16="http://schemas.microsoft.com/office/drawing/2014/main" id="{1CA4228D-F403-8833-354F-B5AEDF009C40}"/>
                </a:ext>
              </a:extLst>
            </p:cNvPr>
            <p:cNvSpPr/>
            <p:nvPr/>
          </p:nvSpPr>
          <p:spPr>
            <a:xfrm>
              <a:off x="7817739" y="3770757"/>
              <a:ext cx="3022218" cy="350138"/>
            </a:xfrm>
            <a:prstGeom prst="rect">
              <a:avLst/>
            </a:prstGeom>
            <a:blipFill>
              <a:blip r:embed="rId3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60">
              <a:extLst>
                <a:ext uri="{FF2B5EF4-FFF2-40B4-BE49-F238E27FC236}">
                  <a16:creationId xmlns:a16="http://schemas.microsoft.com/office/drawing/2014/main" id="{C2D91571-4E69-F273-1763-98F76987F9A3}"/>
                </a:ext>
              </a:extLst>
            </p:cNvPr>
            <p:cNvSpPr/>
            <p:nvPr/>
          </p:nvSpPr>
          <p:spPr>
            <a:xfrm>
              <a:off x="7802880" y="4216908"/>
              <a:ext cx="4091178" cy="395477"/>
            </a:xfrm>
            <a:prstGeom prst="rect">
              <a:avLst/>
            </a:prstGeom>
            <a:blipFill>
              <a:blip r:embed="rId3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1">
              <a:extLst>
                <a:ext uri="{FF2B5EF4-FFF2-40B4-BE49-F238E27FC236}">
                  <a16:creationId xmlns:a16="http://schemas.microsoft.com/office/drawing/2014/main" id="{712B8171-3144-2738-50C6-E10A63613162}"/>
                </a:ext>
              </a:extLst>
            </p:cNvPr>
            <p:cNvSpPr/>
            <p:nvPr/>
          </p:nvSpPr>
          <p:spPr>
            <a:xfrm>
              <a:off x="7824978" y="4227703"/>
              <a:ext cx="4048759" cy="351154"/>
            </a:xfrm>
            <a:prstGeom prst="rect">
              <a:avLst/>
            </a:prstGeom>
            <a:blipFill>
              <a:blip r:embed="rId3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2">
              <a:extLst>
                <a:ext uri="{FF2B5EF4-FFF2-40B4-BE49-F238E27FC236}">
                  <a16:creationId xmlns:a16="http://schemas.microsoft.com/office/drawing/2014/main" id="{94EE024F-BC96-2DD5-9135-8A0B203C7180}"/>
                </a:ext>
              </a:extLst>
            </p:cNvPr>
            <p:cNvSpPr/>
            <p:nvPr/>
          </p:nvSpPr>
          <p:spPr>
            <a:xfrm>
              <a:off x="7795259" y="4674095"/>
              <a:ext cx="4101846" cy="393966"/>
            </a:xfrm>
            <a:prstGeom prst="rect">
              <a:avLst/>
            </a:prstGeom>
            <a:blipFill>
              <a:blip r:embed="rId3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3">
              <a:extLst>
                <a:ext uri="{FF2B5EF4-FFF2-40B4-BE49-F238E27FC236}">
                  <a16:creationId xmlns:a16="http://schemas.microsoft.com/office/drawing/2014/main" id="{D3A0F45E-A2E9-C155-5F5C-B4694EA2F1DF}"/>
                </a:ext>
              </a:extLst>
            </p:cNvPr>
            <p:cNvSpPr/>
            <p:nvPr/>
          </p:nvSpPr>
          <p:spPr>
            <a:xfrm>
              <a:off x="7817611" y="4684903"/>
              <a:ext cx="4059173" cy="350392"/>
            </a:xfrm>
            <a:prstGeom prst="rect">
              <a:avLst/>
            </a:prstGeom>
            <a:blipFill>
              <a:blip r:embed="rId3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4">
              <a:extLst>
                <a:ext uri="{FF2B5EF4-FFF2-40B4-BE49-F238E27FC236}">
                  <a16:creationId xmlns:a16="http://schemas.microsoft.com/office/drawing/2014/main" id="{752B486A-6D0D-398A-F0A2-40580FC623DD}"/>
                </a:ext>
              </a:extLst>
            </p:cNvPr>
            <p:cNvSpPr/>
            <p:nvPr/>
          </p:nvSpPr>
          <p:spPr>
            <a:xfrm>
              <a:off x="7804404" y="5131308"/>
              <a:ext cx="3795522" cy="317754"/>
            </a:xfrm>
            <a:prstGeom prst="rect">
              <a:avLst/>
            </a:prstGeom>
            <a:blipFill>
              <a:blip r:embed="rId3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5">
              <a:extLst>
                <a:ext uri="{FF2B5EF4-FFF2-40B4-BE49-F238E27FC236}">
                  <a16:creationId xmlns:a16="http://schemas.microsoft.com/office/drawing/2014/main" id="{0BE2F1AE-82B9-D166-BBAF-4360A7374011}"/>
                </a:ext>
              </a:extLst>
            </p:cNvPr>
            <p:cNvSpPr/>
            <p:nvPr/>
          </p:nvSpPr>
          <p:spPr>
            <a:xfrm>
              <a:off x="7827644" y="5142357"/>
              <a:ext cx="3751706" cy="273938"/>
            </a:xfrm>
            <a:prstGeom prst="rect">
              <a:avLst/>
            </a:prstGeom>
            <a:blipFill>
              <a:blip r:embed="rId3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07804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DC07B471-5ECD-C723-B1C9-4C948240062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9617" y="58752"/>
            <a:ext cx="4149502" cy="4565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CROWDSOURCING</a:t>
            </a:r>
          </a:p>
        </p:txBody>
      </p:sp>
      <p:sp>
        <p:nvSpPr>
          <p:cNvPr id="3" name="object 59">
            <a:extLst>
              <a:ext uri="{FF2B5EF4-FFF2-40B4-BE49-F238E27FC236}">
                <a16:creationId xmlns:a16="http://schemas.microsoft.com/office/drawing/2014/main" id="{ECC27BAB-2355-5C4D-6ABC-A5C2E6CAA4BB}"/>
              </a:ext>
            </a:extLst>
          </p:cNvPr>
          <p:cNvSpPr txBox="1"/>
          <p:nvPr/>
        </p:nvSpPr>
        <p:spPr>
          <a:xfrm>
            <a:off x="213868" y="978496"/>
            <a:ext cx="8716264" cy="410625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6350" indent="-342900" algn="just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5600" algn="l"/>
              </a:tabLst>
            </a:pPr>
            <a:r>
              <a:rPr sz="2400" b="1" spc="-10" dirty="0">
                <a:solidFill>
                  <a:srgbClr val="FFFFFF"/>
                </a:solidFill>
                <a:latin typeface="Times New Roman"/>
                <a:cs typeface="Times New Roman"/>
              </a:rPr>
              <a:t>Crowdsourcing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means that human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workers are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given tasks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to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gather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the  necessary bits of data that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collectively become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the generated</a:t>
            </a:r>
            <a:r>
              <a:rPr sz="2400" spc="-14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dataset.</a:t>
            </a:r>
            <a:endParaRPr sz="2400" dirty="0">
              <a:latin typeface="Times New Roman"/>
              <a:cs typeface="Times New Roman"/>
            </a:endParaRPr>
          </a:p>
          <a:p>
            <a:pPr marL="355600" marR="5080" indent="-342900" algn="just">
              <a:lnSpc>
                <a:spcPct val="100000"/>
              </a:lnSpc>
              <a:buFont typeface="Arial"/>
              <a:buChar char="•"/>
              <a:tabLst>
                <a:tab pos="355600" algn="l"/>
              </a:tabLst>
            </a:pP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here is a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wide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range of crowdsourcing tasks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from simple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ones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like labeling  images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up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to complex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ones like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collaborative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writing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that involve multiple</a:t>
            </a:r>
            <a:r>
              <a:rPr lang="en-US"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steps.</a:t>
            </a:r>
            <a:endParaRPr sz="24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600" dirty="0">
              <a:latin typeface="Times New Roman"/>
              <a:cs typeface="Times New Roman"/>
            </a:endParaRPr>
          </a:p>
          <a:p>
            <a:pPr marL="1629410" marR="1619885" algn="ctr">
              <a:lnSpc>
                <a:spcPct val="100000"/>
              </a:lnSpc>
            </a:pPr>
            <a:r>
              <a:rPr sz="2400" spc="-280" dirty="0">
                <a:solidFill>
                  <a:srgbClr val="FFFFFF"/>
                </a:solidFill>
                <a:latin typeface="Arial"/>
                <a:cs typeface="Arial"/>
              </a:rPr>
              <a:t>The </a:t>
            </a:r>
            <a:r>
              <a:rPr sz="2400" spc="-240" dirty="0">
                <a:solidFill>
                  <a:srgbClr val="FFFFFF"/>
                </a:solidFill>
                <a:latin typeface="Arial"/>
                <a:cs typeface="Arial"/>
              </a:rPr>
              <a:t>most </a:t>
            </a:r>
            <a:r>
              <a:rPr sz="2400" spc="-70" dirty="0">
                <a:solidFill>
                  <a:srgbClr val="FFFFFF"/>
                </a:solidFill>
                <a:latin typeface="Arial"/>
                <a:cs typeface="Arial"/>
              </a:rPr>
              <a:t>popular </a:t>
            </a:r>
            <a:r>
              <a:rPr sz="2400" spc="-60" dirty="0">
                <a:solidFill>
                  <a:srgbClr val="FFFFFF"/>
                </a:solidFill>
                <a:latin typeface="Arial"/>
                <a:cs typeface="Arial"/>
              </a:rPr>
              <a:t>platform </a:t>
            </a:r>
            <a:r>
              <a:rPr sz="2400" spc="-15" dirty="0">
                <a:solidFill>
                  <a:srgbClr val="FFFFFF"/>
                </a:solidFill>
                <a:latin typeface="Arial"/>
                <a:cs typeface="Arial"/>
              </a:rPr>
              <a:t>for </a:t>
            </a:r>
            <a:r>
              <a:rPr sz="2400" spc="-165" dirty="0">
                <a:solidFill>
                  <a:srgbClr val="FFFFFF"/>
                </a:solidFill>
                <a:latin typeface="Arial"/>
                <a:cs typeface="Arial"/>
              </a:rPr>
              <a:t>crowdsourcing </a:t>
            </a:r>
            <a:r>
              <a:rPr sz="2400" spc="-210" dirty="0">
                <a:solidFill>
                  <a:srgbClr val="FFFFFF"/>
                </a:solidFill>
                <a:latin typeface="Arial"/>
                <a:cs typeface="Arial"/>
              </a:rPr>
              <a:t>is </a:t>
            </a:r>
            <a:r>
              <a:rPr sz="2400" b="1" spc="-140" dirty="0">
                <a:solidFill>
                  <a:srgbClr val="FFFFFF"/>
                </a:solidFill>
                <a:latin typeface="Arial"/>
                <a:cs typeface="Arial"/>
              </a:rPr>
              <a:t>Amazon  </a:t>
            </a:r>
            <a:r>
              <a:rPr sz="2400" b="1" spc="-165" dirty="0">
                <a:solidFill>
                  <a:srgbClr val="FFFFFF"/>
                </a:solidFill>
                <a:latin typeface="Arial"/>
                <a:cs typeface="Arial"/>
              </a:rPr>
              <a:t>Mechanical </a:t>
            </a:r>
            <a:r>
              <a:rPr sz="2400" b="1" spc="-229" dirty="0">
                <a:solidFill>
                  <a:srgbClr val="FFFFFF"/>
                </a:solidFill>
                <a:latin typeface="Arial"/>
                <a:cs typeface="Arial"/>
              </a:rPr>
              <a:t>Turk </a:t>
            </a:r>
            <a:r>
              <a:rPr sz="2400" spc="-140" dirty="0">
                <a:solidFill>
                  <a:srgbClr val="FFFFFF"/>
                </a:solidFill>
                <a:latin typeface="Arial"/>
                <a:cs typeface="Arial"/>
              </a:rPr>
              <a:t>where </a:t>
            </a:r>
            <a:r>
              <a:rPr sz="2400" spc="-200" dirty="0">
                <a:solidFill>
                  <a:srgbClr val="FFFFFF"/>
                </a:solidFill>
                <a:latin typeface="Arial"/>
                <a:cs typeface="Arial"/>
              </a:rPr>
              <a:t>tasks </a:t>
            </a:r>
            <a:r>
              <a:rPr sz="2400" spc="-50" dirty="0">
                <a:solidFill>
                  <a:srgbClr val="FFFFFF"/>
                </a:solidFill>
                <a:latin typeface="Arial"/>
                <a:cs typeface="Arial"/>
              </a:rPr>
              <a:t>are </a:t>
            </a:r>
            <a:r>
              <a:rPr sz="2400" spc="-165" dirty="0">
                <a:solidFill>
                  <a:srgbClr val="FFFFFF"/>
                </a:solidFill>
                <a:latin typeface="Arial"/>
                <a:cs typeface="Arial"/>
              </a:rPr>
              <a:t>assigned </a:t>
            </a:r>
            <a:r>
              <a:rPr sz="2400" spc="-80" dirty="0">
                <a:solidFill>
                  <a:srgbClr val="FFFFFF"/>
                </a:solidFill>
                <a:latin typeface="Arial"/>
                <a:cs typeface="Arial"/>
              </a:rPr>
              <a:t>to </a:t>
            </a:r>
            <a:r>
              <a:rPr sz="2400" spc="-254" dirty="0">
                <a:solidFill>
                  <a:srgbClr val="FFFFFF"/>
                </a:solidFill>
                <a:latin typeface="Arial"/>
                <a:cs typeface="Arial"/>
              </a:rPr>
              <a:t>human  </a:t>
            </a:r>
            <a:r>
              <a:rPr sz="2400" spc="-150" dirty="0">
                <a:solidFill>
                  <a:srgbClr val="FFFFFF"/>
                </a:solidFill>
                <a:latin typeface="Arial"/>
                <a:cs typeface="Arial"/>
              </a:rPr>
              <a:t>workers, </a:t>
            </a:r>
            <a:r>
              <a:rPr sz="2400" spc="-185" dirty="0">
                <a:solidFill>
                  <a:srgbClr val="FFFFFF"/>
                </a:solidFill>
                <a:latin typeface="Arial"/>
                <a:cs typeface="Arial"/>
              </a:rPr>
              <a:t>who </a:t>
            </a:r>
            <a:r>
              <a:rPr sz="2400" spc="-55" dirty="0">
                <a:solidFill>
                  <a:srgbClr val="FFFFFF"/>
                </a:solidFill>
                <a:latin typeface="Arial"/>
                <a:cs typeface="Arial"/>
              </a:rPr>
              <a:t>are </a:t>
            </a:r>
            <a:r>
              <a:rPr sz="2400" spc="-170" dirty="0">
                <a:solidFill>
                  <a:srgbClr val="FFFFFF"/>
                </a:solidFill>
                <a:latin typeface="Arial"/>
                <a:cs typeface="Arial"/>
              </a:rPr>
              <a:t>compensated </a:t>
            </a:r>
            <a:r>
              <a:rPr sz="2400" spc="-20" dirty="0">
                <a:solidFill>
                  <a:srgbClr val="FFFFFF"/>
                </a:solidFill>
                <a:latin typeface="Arial"/>
                <a:cs typeface="Arial"/>
              </a:rPr>
              <a:t>for </a:t>
            </a:r>
            <a:r>
              <a:rPr sz="2400" spc="-130" dirty="0">
                <a:solidFill>
                  <a:srgbClr val="FFFFFF"/>
                </a:solidFill>
                <a:latin typeface="Arial"/>
                <a:cs typeface="Arial"/>
              </a:rPr>
              <a:t>finishing </a:t>
            </a:r>
            <a:r>
              <a:rPr sz="2400" spc="-145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400" spc="1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190" dirty="0">
                <a:solidFill>
                  <a:srgbClr val="FFFFFF"/>
                </a:solidFill>
                <a:latin typeface="Arial"/>
                <a:cs typeface="Arial"/>
              </a:rPr>
              <a:t>tasks.</a:t>
            </a:r>
            <a:endParaRPr sz="2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6488201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12">
            <a:extLst>
              <a:ext uri="{FF2B5EF4-FFF2-40B4-BE49-F238E27FC236}">
                <a16:creationId xmlns:a16="http://schemas.microsoft.com/office/drawing/2014/main" id="{A52ECBC8-69C5-9DFE-4FEB-89B545E7CBAF}"/>
              </a:ext>
            </a:extLst>
          </p:cNvPr>
          <p:cNvGrpSpPr/>
          <p:nvPr/>
        </p:nvGrpSpPr>
        <p:grpSpPr>
          <a:xfrm>
            <a:off x="103981" y="0"/>
            <a:ext cx="8936037" cy="5192776"/>
            <a:chOff x="411480" y="432816"/>
            <a:chExt cx="11364595" cy="6024880"/>
          </a:xfrm>
        </p:grpSpPr>
        <p:sp>
          <p:nvSpPr>
            <p:cNvPr id="3" name="object 13">
              <a:extLst>
                <a:ext uri="{FF2B5EF4-FFF2-40B4-BE49-F238E27FC236}">
                  <a16:creationId xmlns:a16="http://schemas.microsoft.com/office/drawing/2014/main" id="{A8C27309-8211-DD2F-2415-0EE2E909D8A0}"/>
                </a:ext>
              </a:extLst>
            </p:cNvPr>
            <p:cNvSpPr/>
            <p:nvPr/>
          </p:nvSpPr>
          <p:spPr>
            <a:xfrm>
              <a:off x="411480" y="432816"/>
              <a:ext cx="11364468" cy="602437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4" name="object 14">
              <a:extLst>
                <a:ext uri="{FF2B5EF4-FFF2-40B4-BE49-F238E27FC236}">
                  <a16:creationId xmlns:a16="http://schemas.microsoft.com/office/drawing/2014/main" id="{56580ED7-6AF7-E078-77D0-CF8AAA4E4E66}"/>
                </a:ext>
              </a:extLst>
            </p:cNvPr>
            <p:cNvSpPr/>
            <p:nvPr/>
          </p:nvSpPr>
          <p:spPr>
            <a:xfrm>
              <a:off x="477012" y="480060"/>
              <a:ext cx="11238230" cy="5897880"/>
            </a:xfrm>
            <a:custGeom>
              <a:avLst/>
              <a:gdLst/>
              <a:ahLst/>
              <a:cxnLst/>
              <a:rect l="l" t="t" r="r" b="b"/>
              <a:pathLst>
                <a:path w="11238230" h="5897880">
                  <a:moveTo>
                    <a:pt x="11237976" y="0"/>
                  </a:moveTo>
                  <a:lnTo>
                    <a:pt x="0" y="0"/>
                  </a:lnTo>
                  <a:lnTo>
                    <a:pt x="0" y="5897880"/>
                  </a:lnTo>
                  <a:lnTo>
                    <a:pt x="11237976" y="5897880"/>
                  </a:lnTo>
                  <a:lnTo>
                    <a:pt x="1123797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5" name="object 15">
              <a:extLst>
                <a:ext uri="{FF2B5EF4-FFF2-40B4-BE49-F238E27FC236}">
                  <a16:creationId xmlns:a16="http://schemas.microsoft.com/office/drawing/2014/main" id="{CD5F5318-1D0F-EC83-BAA8-A5D7B670263C}"/>
                </a:ext>
              </a:extLst>
            </p:cNvPr>
            <p:cNvSpPr/>
            <p:nvPr/>
          </p:nvSpPr>
          <p:spPr>
            <a:xfrm>
              <a:off x="643128" y="947928"/>
              <a:ext cx="10905744" cy="496214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srgbClr val="FF0000"/>
                </a:solidFill>
              </a:endParaRPr>
            </a:p>
          </p:txBody>
        </p:sp>
      </p:grpSp>
      <p:sp>
        <p:nvSpPr>
          <p:cNvPr id="6" name="object 16">
            <a:extLst>
              <a:ext uri="{FF2B5EF4-FFF2-40B4-BE49-F238E27FC236}">
                <a16:creationId xmlns:a16="http://schemas.microsoft.com/office/drawing/2014/main" id="{6DDCD9EB-AF20-4C99-A356-516C6CD12D24}"/>
              </a:ext>
            </a:extLst>
          </p:cNvPr>
          <p:cNvSpPr txBox="1"/>
          <p:nvPr/>
        </p:nvSpPr>
        <p:spPr>
          <a:xfrm>
            <a:off x="888113" y="4754344"/>
            <a:ext cx="4186807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u="heavy" spc="-60" dirty="0">
                <a:solidFill>
                  <a:srgbClr val="FF0000"/>
                </a:solidFill>
                <a:uFill>
                  <a:solidFill>
                    <a:srgbClr val="006FC0"/>
                  </a:solidFill>
                </a:uFill>
                <a:latin typeface="Arial"/>
                <a:cs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https://www.mturk.com/</a:t>
            </a:r>
            <a:endParaRPr sz="1800">
              <a:solidFill>
                <a:srgbClr val="FF0000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954456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E61737CA-F767-DACC-51F6-2457C772FBA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03656" y="133858"/>
            <a:ext cx="140335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10" dirty="0"/>
              <a:t>HOW</a:t>
            </a:r>
            <a:r>
              <a:rPr spc="-100" dirty="0"/>
              <a:t> </a:t>
            </a:r>
            <a:r>
              <a:rPr spc="-620" dirty="0"/>
              <a:t>?</a:t>
            </a:r>
          </a:p>
        </p:txBody>
      </p:sp>
      <p:sp>
        <p:nvSpPr>
          <p:cNvPr id="3" name="object 24">
            <a:extLst>
              <a:ext uri="{FF2B5EF4-FFF2-40B4-BE49-F238E27FC236}">
                <a16:creationId xmlns:a16="http://schemas.microsoft.com/office/drawing/2014/main" id="{E02AD2F2-2E8A-DA82-5787-D9FFCCC33B88}"/>
              </a:ext>
            </a:extLst>
          </p:cNvPr>
          <p:cNvSpPr txBox="1"/>
          <p:nvPr/>
        </p:nvSpPr>
        <p:spPr>
          <a:xfrm>
            <a:off x="803656" y="1015745"/>
            <a:ext cx="7506970" cy="3683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2400" b="1" spc="-210" dirty="0">
                <a:solidFill>
                  <a:srgbClr val="FFFFFF"/>
                </a:solidFill>
                <a:latin typeface="Arial"/>
                <a:cs typeface="Arial"/>
              </a:rPr>
              <a:t>First </a:t>
            </a:r>
            <a:r>
              <a:rPr sz="2400" b="1" spc="-125" dirty="0">
                <a:solidFill>
                  <a:srgbClr val="FFFFFF"/>
                </a:solidFill>
                <a:latin typeface="Arial"/>
                <a:cs typeface="Arial"/>
              </a:rPr>
              <a:t>of </a:t>
            </a:r>
            <a:r>
              <a:rPr sz="2400" b="1" spc="-50" dirty="0">
                <a:solidFill>
                  <a:srgbClr val="FFFFFF"/>
                </a:solidFill>
                <a:latin typeface="Arial"/>
                <a:cs typeface="Arial"/>
              </a:rPr>
              <a:t>all, </a:t>
            </a:r>
            <a:r>
              <a:rPr sz="2400" b="1" spc="-210" dirty="0">
                <a:solidFill>
                  <a:srgbClr val="FFFFFF"/>
                </a:solidFill>
                <a:latin typeface="Arial"/>
                <a:cs typeface="Arial"/>
              </a:rPr>
              <a:t>depends </a:t>
            </a:r>
            <a:r>
              <a:rPr sz="2400" b="1" spc="-195" dirty="0">
                <a:solidFill>
                  <a:srgbClr val="FFFFFF"/>
                </a:solidFill>
                <a:latin typeface="Arial"/>
                <a:cs typeface="Arial"/>
              </a:rPr>
              <a:t>on </a:t>
            </a:r>
            <a:r>
              <a:rPr sz="2400" b="1" spc="-165" dirty="0">
                <a:solidFill>
                  <a:srgbClr val="FFFFFF"/>
                </a:solidFill>
                <a:latin typeface="Arial"/>
                <a:cs typeface="Arial"/>
              </a:rPr>
              <a:t>your </a:t>
            </a:r>
            <a:r>
              <a:rPr sz="2400" b="1" spc="-160" dirty="0">
                <a:solidFill>
                  <a:srgbClr val="FFFFFF"/>
                </a:solidFill>
                <a:latin typeface="Arial"/>
                <a:cs typeface="Arial"/>
              </a:rPr>
              <a:t>problem, </a:t>
            </a:r>
            <a:r>
              <a:rPr sz="2400" b="1" spc="-190" dirty="0">
                <a:solidFill>
                  <a:srgbClr val="FFFFFF"/>
                </a:solidFill>
                <a:latin typeface="Arial"/>
                <a:cs typeface="Arial"/>
              </a:rPr>
              <a:t>ask </a:t>
            </a:r>
            <a:r>
              <a:rPr sz="2400" b="1" spc="-165" dirty="0">
                <a:solidFill>
                  <a:srgbClr val="FFFFFF"/>
                </a:solidFill>
                <a:latin typeface="Arial"/>
                <a:cs typeface="Arial"/>
              </a:rPr>
              <a:t>about </a:t>
            </a:r>
            <a:r>
              <a:rPr sz="2400" b="1" spc="-185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400" b="1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185" dirty="0">
                <a:solidFill>
                  <a:srgbClr val="FFFFFF"/>
                </a:solidFill>
                <a:latin typeface="Arial"/>
                <a:cs typeface="Arial"/>
              </a:rPr>
              <a:t>task</a:t>
            </a:r>
            <a:endParaRPr sz="2400" dirty="0">
              <a:latin typeface="Arial"/>
              <a:cs typeface="Arial"/>
            </a:endParaRPr>
          </a:p>
          <a:p>
            <a:pPr marL="812800" lvl="1" indent="-343535">
              <a:lnSpc>
                <a:spcPct val="100000"/>
              </a:lnSpc>
              <a:buFont typeface="Wingdings"/>
              <a:buChar char=""/>
              <a:tabLst>
                <a:tab pos="813435" algn="l"/>
              </a:tabLst>
            </a:pPr>
            <a:r>
              <a:rPr sz="2400" b="1" spc="-180" dirty="0">
                <a:solidFill>
                  <a:srgbClr val="FFFFFF"/>
                </a:solidFill>
                <a:latin typeface="Arial"/>
                <a:cs typeface="Arial"/>
              </a:rPr>
              <a:t>Is </a:t>
            </a:r>
            <a:r>
              <a:rPr sz="2400" b="1" spc="-110" dirty="0">
                <a:solidFill>
                  <a:srgbClr val="FFFFFF"/>
                </a:solidFill>
                <a:latin typeface="Arial"/>
                <a:cs typeface="Arial"/>
              </a:rPr>
              <a:t>it Natural </a:t>
            </a:r>
            <a:r>
              <a:rPr sz="2400" b="1" spc="-190" dirty="0">
                <a:solidFill>
                  <a:srgbClr val="FFFFFF"/>
                </a:solidFill>
                <a:latin typeface="Arial"/>
                <a:cs typeface="Arial"/>
              </a:rPr>
              <a:t>Language </a:t>
            </a:r>
            <a:r>
              <a:rPr sz="2400" b="1" spc="-235" dirty="0">
                <a:solidFill>
                  <a:srgbClr val="FFFFFF"/>
                </a:solidFill>
                <a:latin typeface="Arial"/>
                <a:cs typeface="Arial"/>
              </a:rPr>
              <a:t>Processing</a:t>
            </a:r>
            <a:r>
              <a:rPr sz="2400" b="1" spc="-320" dirty="0">
                <a:solidFill>
                  <a:srgbClr val="FFFFFF"/>
                </a:solidFill>
                <a:latin typeface="Arial"/>
                <a:cs typeface="Arial"/>
              </a:rPr>
              <a:t>?</a:t>
            </a:r>
            <a:endParaRPr sz="2400" dirty="0">
              <a:latin typeface="Arial"/>
              <a:cs typeface="Arial"/>
            </a:endParaRPr>
          </a:p>
          <a:p>
            <a:pPr marL="812800" lvl="1" indent="-343535">
              <a:lnSpc>
                <a:spcPct val="100000"/>
              </a:lnSpc>
              <a:buFont typeface="Wingdings"/>
              <a:buChar char=""/>
              <a:tabLst>
                <a:tab pos="813435" algn="l"/>
              </a:tabLst>
            </a:pPr>
            <a:r>
              <a:rPr sz="2400" b="1" spc="-180" dirty="0">
                <a:solidFill>
                  <a:srgbClr val="FFFFFF"/>
                </a:solidFill>
                <a:latin typeface="Arial"/>
                <a:cs typeface="Arial"/>
              </a:rPr>
              <a:t>Is </a:t>
            </a:r>
            <a:r>
              <a:rPr sz="2400" b="1" spc="-110" dirty="0">
                <a:solidFill>
                  <a:srgbClr val="FFFFFF"/>
                </a:solidFill>
                <a:latin typeface="Arial"/>
                <a:cs typeface="Arial"/>
              </a:rPr>
              <a:t>it </a:t>
            </a:r>
            <a:r>
              <a:rPr sz="2400" b="1" spc="-140" dirty="0">
                <a:solidFill>
                  <a:srgbClr val="FFFFFF"/>
                </a:solidFill>
                <a:latin typeface="Arial"/>
                <a:cs typeface="Arial"/>
              </a:rPr>
              <a:t>Traditional </a:t>
            </a:r>
            <a:r>
              <a:rPr sz="2400" b="1" spc="-165" dirty="0">
                <a:solidFill>
                  <a:srgbClr val="FFFFFF"/>
                </a:solidFill>
                <a:latin typeface="Arial"/>
                <a:cs typeface="Arial"/>
              </a:rPr>
              <a:t>Machine </a:t>
            </a:r>
            <a:r>
              <a:rPr sz="2400" b="1" spc="-185" dirty="0">
                <a:solidFill>
                  <a:srgbClr val="FFFFFF"/>
                </a:solidFill>
                <a:latin typeface="Arial"/>
                <a:cs typeface="Arial"/>
              </a:rPr>
              <a:t>Learning</a:t>
            </a:r>
            <a:r>
              <a:rPr sz="2400" b="1" spc="-320" dirty="0">
                <a:solidFill>
                  <a:srgbClr val="FFFFFF"/>
                </a:solidFill>
                <a:latin typeface="Arial"/>
                <a:cs typeface="Arial"/>
              </a:rPr>
              <a:t>?</a:t>
            </a:r>
            <a:endParaRPr sz="2400" dirty="0">
              <a:latin typeface="Arial"/>
              <a:cs typeface="Arial"/>
            </a:endParaRPr>
          </a:p>
          <a:p>
            <a:pPr marL="812800" lvl="1" indent="-343535">
              <a:lnSpc>
                <a:spcPct val="100000"/>
              </a:lnSpc>
              <a:buFont typeface="Wingdings"/>
              <a:buChar char=""/>
              <a:tabLst>
                <a:tab pos="813435" algn="l"/>
              </a:tabLst>
            </a:pPr>
            <a:r>
              <a:rPr sz="2400" b="1" spc="-180" dirty="0">
                <a:solidFill>
                  <a:srgbClr val="FFFFFF"/>
                </a:solidFill>
                <a:latin typeface="Arial"/>
                <a:cs typeface="Arial"/>
              </a:rPr>
              <a:t>Is </a:t>
            </a:r>
            <a:r>
              <a:rPr sz="2400" b="1" spc="-110" dirty="0">
                <a:solidFill>
                  <a:srgbClr val="FFFFFF"/>
                </a:solidFill>
                <a:latin typeface="Arial"/>
                <a:cs typeface="Arial"/>
              </a:rPr>
              <a:t>it </a:t>
            </a:r>
            <a:r>
              <a:rPr sz="2400" b="1" spc="-215" dirty="0">
                <a:solidFill>
                  <a:srgbClr val="FFFFFF"/>
                </a:solidFill>
                <a:latin typeface="Arial"/>
                <a:cs typeface="Arial"/>
              </a:rPr>
              <a:t>Computer </a:t>
            </a:r>
            <a:r>
              <a:rPr sz="2400" b="1" spc="-150" dirty="0">
                <a:solidFill>
                  <a:srgbClr val="FFFFFF"/>
                </a:solidFill>
                <a:latin typeface="Arial"/>
                <a:cs typeface="Arial"/>
              </a:rPr>
              <a:t>Vision</a:t>
            </a:r>
            <a:r>
              <a:rPr sz="2400" b="1" spc="-320" dirty="0">
                <a:solidFill>
                  <a:srgbClr val="FFFFFF"/>
                </a:solidFill>
                <a:latin typeface="Arial"/>
                <a:cs typeface="Arial"/>
              </a:rPr>
              <a:t>?</a:t>
            </a:r>
            <a:endParaRPr sz="2400" dirty="0">
              <a:latin typeface="Arial"/>
              <a:cs typeface="Arial"/>
            </a:endParaRPr>
          </a:p>
          <a:p>
            <a:pPr marL="812800" lvl="1" indent="-343535">
              <a:lnSpc>
                <a:spcPct val="100000"/>
              </a:lnSpc>
              <a:buFont typeface="Wingdings"/>
              <a:buChar char=""/>
              <a:tabLst>
                <a:tab pos="813435" algn="l"/>
              </a:tabLst>
            </a:pPr>
            <a:r>
              <a:rPr sz="2400" b="1" spc="-180" dirty="0">
                <a:solidFill>
                  <a:srgbClr val="FFFFFF"/>
                </a:solidFill>
                <a:latin typeface="Arial"/>
                <a:cs typeface="Arial"/>
              </a:rPr>
              <a:t>Is </a:t>
            </a:r>
            <a:r>
              <a:rPr sz="2400" b="1" spc="-110" dirty="0">
                <a:solidFill>
                  <a:srgbClr val="FFFFFF"/>
                </a:solidFill>
                <a:latin typeface="Arial"/>
                <a:cs typeface="Arial"/>
              </a:rPr>
              <a:t>it </a:t>
            </a:r>
            <a:r>
              <a:rPr lang="en-US" sz="2400" b="1" spc="-110" dirty="0">
                <a:solidFill>
                  <a:srgbClr val="FFFFFF"/>
                </a:solidFill>
                <a:latin typeface="Arial"/>
                <a:cs typeface="Arial"/>
              </a:rPr>
              <a:t>a </a:t>
            </a:r>
            <a:r>
              <a:rPr sz="2400" b="1" spc="-200" dirty="0">
                <a:solidFill>
                  <a:srgbClr val="FFFFFF"/>
                </a:solidFill>
                <a:latin typeface="Arial"/>
                <a:cs typeface="Arial"/>
              </a:rPr>
              <a:t>Time </a:t>
            </a:r>
            <a:r>
              <a:rPr sz="2400" b="1" spc="-235" dirty="0">
                <a:solidFill>
                  <a:srgbClr val="FFFFFF"/>
                </a:solidFill>
                <a:latin typeface="Arial"/>
                <a:cs typeface="Arial"/>
              </a:rPr>
              <a:t>Series </a:t>
            </a:r>
            <a:r>
              <a:rPr sz="2400" b="1" spc="-175" dirty="0">
                <a:solidFill>
                  <a:srgbClr val="FFFFFF"/>
                </a:solidFill>
                <a:latin typeface="Arial"/>
                <a:cs typeface="Arial"/>
              </a:rPr>
              <a:t>problem</a:t>
            </a:r>
            <a:r>
              <a:rPr sz="2400" b="1" spc="-320" dirty="0">
                <a:solidFill>
                  <a:srgbClr val="FFFFFF"/>
                </a:solidFill>
                <a:latin typeface="Arial"/>
                <a:cs typeface="Arial"/>
              </a:rPr>
              <a:t>?</a:t>
            </a:r>
            <a:endParaRPr sz="2400" dirty="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b="1" spc="-145" dirty="0">
                <a:solidFill>
                  <a:srgbClr val="FFFFFF"/>
                </a:solidFill>
                <a:latin typeface="Arial"/>
                <a:cs typeface="Arial"/>
              </a:rPr>
              <a:t>Define </a:t>
            </a:r>
            <a:r>
              <a:rPr sz="2400" b="1" spc="-165" dirty="0">
                <a:solidFill>
                  <a:srgbClr val="FFFFFF"/>
                </a:solidFill>
                <a:latin typeface="Arial"/>
                <a:cs typeface="Arial"/>
              </a:rPr>
              <a:t>your</a:t>
            </a:r>
            <a:r>
              <a:rPr sz="2400" b="1" spc="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165" dirty="0">
                <a:solidFill>
                  <a:srgbClr val="FFFFFF"/>
                </a:solidFill>
                <a:latin typeface="Arial"/>
                <a:cs typeface="Arial"/>
              </a:rPr>
              <a:t>objective</a:t>
            </a:r>
            <a:endParaRPr sz="2400" dirty="0">
              <a:latin typeface="Arial"/>
              <a:cs typeface="Arial"/>
            </a:endParaRPr>
          </a:p>
          <a:p>
            <a:pPr marL="812800" lvl="1" indent="-343535">
              <a:lnSpc>
                <a:spcPct val="100000"/>
              </a:lnSpc>
              <a:buFont typeface="Wingdings"/>
              <a:buChar char=""/>
              <a:tabLst>
                <a:tab pos="813435" algn="l"/>
              </a:tabLst>
            </a:pPr>
            <a:r>
              <a:rPr sz="2400" b="1" spc="-180" dirty="0">
                <a:solidFill>
                  <a:srgbClr val="FFFFFF"/>
                </a:solidFill>
                <a:latin typeface="Arial"/>
                <a:cs typeface="Arial"/>
              </a:rPr>
              <a:t>Is </a:t>
            </a:r>
            <a:r>
              <a:rPr sz="2400" b="1" spc="-110" dirty="0">
                <a:solidFill>
                  <a:srgbClr val="FFFFFF"/>
                </a:solidFill>
                <a:latin typeface="Arial"/>
                <a:cs typeface="Arial"/>
              </a:rPr>
              <a:t>it </a:t>
            </a:r>
            <a:r>
              <a:rPr sz="2400" b="1" spc="-160" dirty="0">
                <a:solidFill>
                  <a:srgbClr val="FFFFFF"/>
                </a:solidFill>
                <a:latin typeface="Arial"/>
                <a:cs typeface="Arial"/>
              </a:rPr>
              <a:t>classification</a:t>
            </a:r>
            <a:r>
              <a:rPr sz="2400" b="1" spc="-320" dirty="0">
                <a:solidFill>
                  <a:srgbClr val="FFFFFF"/>
                </a:solidFill>
                <a:latin typeface="Arial"/>
                <a:cs typeface="Arial"/>
              </a:rPr>
              <a:t>?</a:t>
            </a:r>
            <a:endParaRPr sz="2400" dirty="0">
              <a:latin typeface="Arial"/>
              <a:cs typeface="Arial"/>
            </a:endParaRPr>
          </a:p>
          <a:p>
            <a:pPr marL="812800" lvl="1" indent="-343535">
              <a:lnSpc>
                <a:spcPct val="100000"/>
              </a:lnSpc>
              <a:buFont typeface="Wingdings"/>
              <a:buChar char=""/>
              <a:tabLst>
                <a:tab pos="813435" algn="l"/>
              </a:tabLst>
            </a:pPr>
            <a:r>
              <a:rPr sz="2400" b="1" spc="-180" dirty="0">
                <a:solidFill>
                  <a:srgbClr val="FFFFFF"/>
                </a:solidFill>
                <a:latin typeface="Arial"/>
                <a:cs typeface="Arial"/>
              </a:rPr>
              <a:t>Is </a:t>
            </a:r>
            <a:r>
              <a:rPr sz="2400" b="1" spc="-110" dirty="0">
                <a:solidFill>
                  <a:srgbClr val="FFFFFF"/>
                </a:solidFill>
                <a:latin typeface="Arial"/>
                <a:cs typeface="Arial"/>
              </a:rPr>
              <a:t>it </a:t>
            </a:r>
            <a:r>
              <a:rPr sz="2400" b="1" spc="-185" dirty="0">
                <a:solidFill>
                  <a:srgbClr val="FFFFFF"/>
                </a:solidFill>
                <a:latin typeface="Arial"/>
                <a:cs typeface="Arial"/>
              </a:rPr>
              <a:t>regression</a:t>
            </a:r>
            <a:r>
              <a:rPr sz="2400" b="1" spc="-320" dirty="0">
                <a:solidFill>
                  <a:srgbClr val="FFFFFF"/>
                </a:solidFill>
                <a:latin typeface="Arial"/>
                <a:cs typeface="Arial"/>
              </a:rPr>
              <a:t>?</a:t>
            </a:r>
            <a:endParaRPr sz="2400" dirty="0">
              <a:latin typeface="Arial"/>
              <a:cs typeface="Arial"/>
            </a:endParaRPr>
          </a:p>
          <a:p>
            <a:pPr marL="812800" lvl="1" indent="-343535">
              <a:lnSpc>
                <a:spcPct val="100000"/>
              </a:lnSpc>
              <a:buFont typeface="Wingdings"/>
              <a:buChar char=""/>
              <a:tabLst>
                <a:tab pos="813435" algn="l"/>
              </a:tabLst>
            </a:pPr>
            <a:r>
              <a:rPr sz="2400" b="1" spc="-180" dirty="0">
                <a:solidFill>
                  <a:srgbClr val="FFFFFF"/>
                </a:solidFill>
                <a:latin typeface="Arial"/>
                <a:cs typeface="Arial"/>
              </a:rPr>
              <a:t>Is </a:t>
            </a:r>
            <a:r>
              <a:rPr sz="2400" b="1" spc="-110" dirty="0">
                <a:solidFill>
                  <a:srgbClr val="FFFFFF"/>
                </a:solidFill>
                <a:latin typeface="Arial"/>
                <a:cs typeface="Arial"/>
              </a:rPr>
              <a:t>it </a:t>
            </a:r>
            <a:r>
              <a:rPr sz="2400" b="1" spc="-165" dirty="0">
                <a:solidFill>
                  <a:srgbClr val="FFFFFF"/>
                </a:solidFill>
                <a:latin typeface="Arial"/>
                <a:cs typeface="Arial"/>
              </a:rPr>
              <a:t>text </a:t>
            </a:r>
            <a:r>
              <a:rPr sz="2400" b="1" spc="-130" dirty="0">
                <a:solidFill>
                  <a:srgbClr val="FFFFFF"/>
                </a:solidFill>
                <a:latin typeface="Arial"/>
                <a:cs typeface="Arial"/>
              </a:rPr>
              <a:t>generation/translation/summarization</a:t>
            </a:r>
            <a:r>
              <a:rPr sz="2400" b="1" spc="-320" dirty="0">
                <a:solidFill>
                  <a:srgbClr val="FFFFFF"/>
                </a:solidFill>
                <a:latin typeface="Arial"/>
                <a:cs typeface="Arial"/>
              </a:rPr>
              <a:t>?</a:t>
            </a:r>
            <a:endParaRPr sz="2400" dirty="0">
              <a:latin typeface="Arial"/>
              <a:cs typeface="Arial"/>
            </a:endParaRPr>
          </a:p>
          <a:p>
            <a:pPr marL="812800" lvl="1" indent="-343535">
              <a:lnSpc>
                <a:spcPct val="100000"/>
              </a:lnSpc>
              <a:spcBef>
                <a:spcPts val="5"/>
              </a:spcBef>
              <a:buFont typeface="Wingdings"/>
              <a:buChar char=""/>
              <a:tabLst>
                <a:tab pos="813435" algn="l"/>
              </a:tabLst>
            </a:pPr>
            <a:r>
              <a:rPr sz="2400" b="1" spc="-180" dirty="0">
                <a:solidFill>
                  <a:srgbClr val="FFFFFF"/>
                </a:solidFill>
                <a:latin typeface="Arial"/>
                <a:cs typeface="Arial"/>
              </a:rPr>
              <a:t>Is </a:t>
            </a:r>
            <a:r>
              <a:rPr sz="2400" b="1" spc="-110" dirty="0">
                <a:solidFill>
                  <a:srgbClr val="FFFFFF"/>
                </a:solidFill>
                <a:latin typeface="Arial"/>
                <a:cs typeface="Arial"/>
              </a:rPr>
              <a:t>it </a:t>
            </a:r>
            <a:r>
              <a:rPr lang="en-US" sz="2400" b="1" spc="-110" dirty="0">
                <a:solidFill>
                  <a:srgbClr val="FFFFFF"/>
                </a:solidFill>
                <a:latin typeface="Arial"/>
                <a:cs typeface="Arial"/>
              </a:rPr>
              <a:t>an </a:t>
            </a:r>
            <a:r>
              <a:rPr sz="2400" b="1" spc="-185" dirty="0">
                <a:solidFill>
                  <a:srgbClr val="FFFFFF"/>
                </a:solidFill>
                <a:latin typeface="Arial"/>
                <a:cs typeface="Arial"/>
              </a:rPr>
              <a:t>unsupervised </a:t>
            </a:r>
            <a:r>
              <a:rPr sz="2400" b="1" spc="-135" dirty="0">
                <a:solidFill>
                  <a:srgbClr val="FFFFFF"/>
                </a:solidFill>
                <a:latin typeface="Arial"/>
                <a:cs typeface="Arial"/>
              </a:rPr>
              <a:t>learning </a:t>
            </a:r>
            <a:r>
              <a:rPr sz="2400" b="1" spc="-185" dirty="0" err="1">
                <a:solidFill>
                  <a:srgbClr val="FFFFFF"/>
                </a:solidFill>
                <a:latin typeface="Arial"/>
                <a:cs typeface="Arial"/>
              </a:rPr>
              <a:t>task</a:t>
            </a:r>
            <a:r>
              <a:rPr sz="2400" b="1" spc="-320" dirty="0" err="1">
                <a:solidFill>
                  <a:srgbClr val="FFFFFF"/>
                </a:solidFill>
                <a:latin typeface="Arial"/>
                <a:cs typeface="Arial"/>
              </a:rPr>
              <a:t>?</a:t>
            </a:r>
            <a:r>
              <a:rPr lang="en-US" sz="2400" b="1" spc="-320" dirty="0" err="1">
                <a:solidFill>
                  <a:srgbClr val="FFFFFF"/>
                </a:solidFill>
                <a:latin typeface="Arial"/>
                <a:cs typeface="Arial"/>
              </a:rPr>
              <a:t>depending</a:t>
            </a:r>
            <a:endParaRPr sz="2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8829195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C4D23C46-FF04-37E9-296A-35B7C7B5A50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57451" y="634570"/>
            <a:ext cx="8186561" cy="4565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MANUAL DATA GENERATION (CONT.)</a:t>
            </a:r>
          </a:p>
        </p:txBody>
      </p:sp>
      <p:sp>
        <p:nvSpPr>
          <p:cNvPr id="3" name="object 56">
            <a:extLst>
              <a:ext uri="{FF2B5EF4-FFF2-40B4-BE49-F238E27FC236}">
                <a16:creationId xmlns:a16="http://schemas.microsoft.com/office/drawing/2014/main" id="{9EC16F29-EE08-0C6F-CE23-CF46E50406B8}"/>
              </a:ext>
            </a:extLst>
          </p:cNvPr>
          <p:cNvSpPr txBox="1"/>
          <p:nvPr/>
        </p:nvSpPr>
        <p:spPr>
          <a:xfrm>
            <a:off x="371652" y="1434210"/>
            <a:ext cx="8452308" cy="30828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100"/>
              </a:spcBef>
            </a:pPr>
            <a:r>
              <a:rPr sz="2400" spc="-45" dirty="0">
                <a:solidFill>
                  <a:srgbClr val="FFFFFF"/>
                </a:solidFill>
                <a:latin typeface="Times New Roman"/>
                <a:cs typeface="Times New Roman"/>
              </a:rPr>
              <a:t>Now,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as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you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might assume,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this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manual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data generation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has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a lot of</a:t>
            </a:r>
            <a:r>
              <a:rPr sz="2400" spc="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downsides.</a:t>
            </a:r>
            <a:endParaRPr sz="24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3150" dirty="0">
              <a:latin typeface="Times New Roman"/>
              <a:cs typeface="Times New Roman"/>
            </a:endParaRPr>
          </a:p>
          <a:p>
            <a:pPr marL="12700" marR="5080" algn="just">
              <a:lnSpc>
                <a:spcPct val="100000"/>
              </a:lnSpc>
            </a:pP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First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of all, extracting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and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formatting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data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on your own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is very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complex,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which 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means it requires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a lot </a:t>
            </a:r>
            <a:r>
              <a:rPr sz="2400" spc="-10" dirty="0">
                <a:solidFill>
                  <a:srgbClr val="FFFFFF"/>
                </a:solidFill>
                <a:latin typeface="Times New Roman"/>
                <a:cs typeface="Times New Roman"/>
              </a:rPr>
              <a:t>of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time,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cost and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knowledge. Especially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for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businesses,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the  usage of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internally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sourced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data raises many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concerns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around </a:t>
            </a:r>
            <a:r>
              <a:rPr sz="2400" spc="-25" dirty="0">
                <a:solidFill>
                  <a:srgbClr val="FFFFFF"/>
                </a:solidFill>
                <a:latin typeface="Times New Roman"/>
                <a:cs typeface="Times New Roman"/>
              </a:rPr>
              <a:t>privacy,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especially 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when it involves </a:t>
            </a:r>
            <a:r>
              <a:rPr sz="2400" b="1" u="heavy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Times New Roman"/>
                <a:cs typeface="Times New Roman"/>
              </a:rPr>
              <a:t>customer </a:t>
            </a:r>
            <a:r>
              <a:rPr sz="2400" b="1" u="heavy" spc="-5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Times New Roman"/>
                <a:cs typeface="Times New Roman"/>
              </a:rPr>
              <a:t>personally </a:t>
            </a:r>
            <a:r>
              <a:rPr sz="2400" b="1" u="heavy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Times New Roman"/>
                <a:cs typeface="Times New Roman"/>
              </a:rPr>
              <a:t>identifiable information</a:t>
            </a:r>
            <a:r>
              <a:rPr sz="2400" b="1" u="heavy" spc="-165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400" b="1" u="heavy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Times New Roman"/>
                <a:cs typeface="Times New Roman"/>
              </a:rPr>
              <a:t>(PII).</a:t>
            </a:r>
            <a:endParaRPr sz="24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04168491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3">
            <a:extLst>
              <a:ext uri="{FF2B5EF4-FFF2-40B4-BE49-F238E27FC236}">
                <a16:creationId xmlns:a16="http://schemas.microsoft.com/office/drawing/2014/main" id="{439ECBCC-0286-AE83-A0FF-2941D248000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5855" y="314530"/>
            <a:ext cx="7646607" cy="4565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MORE APPROACHES TO GAIN DATA ?</a:t>
            </a:r>
          </a:p>
        </p:txBody>
      </p:sp>
      <p:sp>
        <p:nvSpPr>
          <p:cNvPr id="3" name="object 11">
            <a:extLst>
              <a:ext uri="{FF2B5EF4-FFF2-40B4-BE49-F238E27FC236}">
                <a16:creationId xmlns:a16="http://schemas.microsoft.com/office/drawing/2014/main" id="{04BEB8CC-BC5E-AB31-191B-351A902BE410}"/>
              </a:ext>
            </a:extLst>
          </p:cNvPr>
          <p:cNvSpPr txBox="1"/>
          <p:nvPr/>
        </p:nvSpPr>
        <p:spPr>
          <a:xfrm>
            <a:off x="679831" y="1724025"/>
            <a:ext cx="7915909" cy="31489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100" dirty="0">
                <a:solidFill>
                  <a:srgbClr val="FFFFFF"/>
                </a:solidFill>
                <a:latin typeface="Arial"/>
                <a:cs typeface="Arial"/>
              </a:rPr>
              <a:t>Data</a:t>
            </a:r>
            <a:r>
              <a:rPr sz="30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185" dirty="0">
                <a:solidFill>
                  <a:srgbClr val="FFFFFF"/>
                </a:solidFill>
                <a:latin typeface="Arial"/>
                <a:cs typeface="Arial"/>
              </a:rPr>
              <a:t>Augmentation</a:t>
            </a:r>
            <a:endParaRPr sz="30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3200">
              <a:latin typeface="Arial"/>
              <a:cs typeface="Arial"/>
            </a:endParaRPr>
          </a:p>
          <a:p>
            <a:pPr marL="755650">
              <a:lnSpc>
                <a:spcPct val="100000"/>
              </a:lnSpc>
              <a:spcBef>
                <a:spcPts val="2480"/>
              </a:spcBef>
            </a:pPr>
            <a:r>
              <a:rPr sz="3000" spc="-200" dirty="0">
                <a:solidFill>
                  <a:srgbClr val="FFFFFF"/>
                </a:solidFill>
                <a:latin typeface="Arial"/>
                <a:cs typeface="Arial"/>
              </a:rPr>
              <a:t>Transfer</a:t>
            </a:r>
            <a:r>
              <a:rPr sz="30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175" dirty="0">
                <a:solidFill>
                  <a:srgbClr val="FFFFFF"/>
                </a:solidFill>
                <a:latin typeface="Arial"/>
                <a:cs typeface="Arial"/>
              </a:rPr>
              <a:t>Learning</a:t>
            </a:r>
            <a:endParaRPr sz="3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4050">
              <a:latin typeface="Arial"/>
              <a:cs typeface="Arial"/>
            </a:endParaRPr>
          </a:p>
          <a:p>
            <a:pPr marL="1498600">
              <a:lnSpc>
                <a:spcPts val="3270"/>
              </a:lnSpc>
            </a:pPr>
            <a:r>
              <a:rPr sz="3000" spc="-240" dirty="0">
                <a:solidFill>
                  <a:srgbClr val="FFFFFF"/>
                </a:solidFill>
                <a:latin typeface="Arial"/>
                <a:cs typeface="Arial"/>
              </a:rPr>
              <a:t>For </a:t>
            </a:r>
            <a:r>
              <a:rPr sz="3000" spc="-345" dirty="0">
                <a:solidFill>
                  <a:srgbClr val="FFFFFF"/>
                </a:solidFill>
                <a:latin typeface="Arial"/>
                <a:cs typeface="Arial"/>
              </a:rPr>
              <a:t>NLP: </a:t>
            </a:r>
            <a:r>
              <a:rPr sz="3000" spc="-285" dirty="0">
                <a:solidFill>
                  <a:srgbClr val="FFFFFF"/>
                </a:solidFill>
                <a:latin typeface="Arial"/>
                <a:cs typeface="Arial"/>
              </a:rPr>
              <a:t>Synonym </a:t>
            </a:r>
            <a:r>
              <a:rPr sz="3000" spc="-225" dirty="0">
                <a:solidFill>
                  <a:srgbClr val="FFFFFF"/>
                </a:solidFill>
                <a:latin typeface="Arial"/>
                <a:cs typeface="Arial"/>
              </a:rPr>
              <a:t>Replacement,</a:t>
            </a:r>
            <a:r>
              <a:rPr sz="3000" spc="-2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190" dirty="0">
                <a:solidFill>
                  <a:srgbClr val="FFFFFF"/>
                </a:solidFill>
                <a:latin typeface="Arial"/>
                <a:cs typeface="Arial"/>
              </a:rPr>
              <a:t>Replacing</a:t>
            </a:r>
            <a:endParaRPr sz="3000">
              <a:latin typeface="Arial"/>
              <a:cs typeface="Arial"/>
            </a:endParaRPr>
          </a:p>
          <a:p>
            <a:pPr marL="1498600">
              <a:lnSpc>
                <a:spcPts val="3270"/>
              </a:lnSpc>
            </a:pPr>
            <a:r>
              <a:rPr sz="3000" spc="-225" dirty="0">
                <a:solidFill>
                  <a:srgbClr val="FFFFFF"/>
                </a:solidFill>
                <a:latin typeface="Arial"/>
                <a:cs typeface="Arial"/>
              </a:rPr>
              <a:t>Entities, </a:t>
            </a:r>
            <a:r>
              <a:rPr sz="3000" spc="-180" dirty="0">
                <a:solidFill>
                  <a:srgbClr val="FFFFFF"/>
                </a:solidFill>
                <a:latin typeface="Arial"/>
                <a:cs typeface="Arial"/>
              </a:rPr>
              <a:t>Bigram </a:t>
            </a:r>
            <a:r>
              <a:rPr sz="3000" spc="-120" dirty="0">
                <a:solidFill>
                  <a:srgbClr val="FFFFFF"/>
                </a:solidFill>
                <a:latin typeface="Arial"/>
                <a:cs typeface="Arial"/>
              </a:rPr>
              <a:t>Flipping </a:t>
            </a:r>
            <a:r>
              <a:rPr sz="3000" dirty="0">
                <a:solidFill>
                  <a:srgbClr val="FFFFFF"/>
                </a:solidFill>
                <a:latin typeface="Arial"/>
                <a:cs typeface="Arial"/>
              </a:rPr>
              <a:t>…</a:t>
            </a:r>
            <a:r>
              <a:rPr sz="3000" spc="-1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180" dirty="0">
                <a:solidFill>
                  <a:srgbClr val="FFFFFF"/>
                </a:solidFill>
                <a:latin typeface="Arial"/>
                <a:cs typeface="Arial"/>
              </a:rPr>
              <a:t>etc</a:t>
            </a:r>
            <a:endParaRPr sz="30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9621114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object 34">
            <a:extLst>
              <a:ext uri="{FF2B5EF4-FFF2-40B4-BE49-F238E27FC236}">
                <a16:creationId xmlns:a16="http://schemas.microsoft.com/office/drawing/2014/main" id="{1BA67325-B4DC-F5B5-31FA-EA271692928B}"/>
              </a:ext>
            </a:extLst>
          </p:cNvPr>
          <p:cNvSpPr txBox="1"/>
          <p:nvPr/>
        </p:nvSpPr>
        <p:spPr>
          <a:xfrm>
            <a:off x="211580" y="2131268"/>
            <a:ext cx="2991145" cy="830997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12700" marR="5080" indent="841375">
              <a:lnSpc>
                <a:spcPts val="3020"/>
              </a:lnSpc>
              <a:spcBef>
                <a:spcPts val="480"/>
              </a:spcBef>
            </a:pPr>
            <a:r>
              <a:rPr sz="2800" spc="-365" dirty="0">
                <a:solidFill>
                  <a:srgbClr val="FFFFFF"/>
                </a:solidFill>
                <a:latin typeface="Arial"/>
                <a:cs typeface="Arial"/>
              </a:rPr>
              <a:t>DATA  </a:t>
            </a:r>
            <a:r>
              <a:rPr sz="2800" spc="-26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800" spc="-315" dirty="0">
                <a:solidFill>
                  <a:srgbClr val="FFFFFF"/>
                </a:solidFill>
                <a:latin typeface="Arial"/>
                <a:cs typeface="Arial"/>
              </a:rPr>
              <a:t>UGMEN</a:t>
            </a:r>
            <a:r>
              <a:rPr sz="2800" spc="-32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2800" spc="-32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800" spc="-210" dirty="0">
                <a:solidFill>
                  <a:srgbClr val="FFFFFF"/>
                </a:solidFill>
                <a:latin typeface="Arial"/>
                <a:cs typeface="Arial"/>
              </a:rPr>
              <a:t>TION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79" name="object 78">
            <a:extLst>
              <a:ext uri="{FF2B5EF4-FFF2-40B4-BE49-F238E27FC236}">
                <a16:creationId xmlns:a16="http://schemas.microsoft.com/office/drawing/2014/main" id="{347E5D65-EEBE-7646-4C61-441A97770AF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657067" y="749200"/>
            <a:ext cx="4848633" cy="36451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20000"/>
              </a:lnSpc>
              <a:spcBef>
                <a:spcPts val="100"/>
              </a:spcBef>
            </a:pPr>
            <a:r>
              <a:rPr spc="-30" dirty="0">
                <a:latin typeface="Times New Roman"/>
                <a:cs typeface="Times New Roman"/>
              </a:rPr>
              <a:t>Let’s </a:t>
            </a:r>
            <a:r>
              <a:rPr spc="-5" dirty="0">
                <a:latin typeface="Times New Roman"/>
                <a:cs typeface="Times New Roman"/>
              </a:rPr>
              <a:t>imagine </a:t>
            </a:r>
            <a:r>
              <a:rPr dirty="0">
                <a:latin typeface="Times New Roman"/>
                <a:cs typeface="Times New Roman"/>
              </a:rPr>
              <a:t>for a </a:t>
            </a:r>
            <a:r>
              <a:rPr spc="-5" dirty="0">
                <a:latin typeface="Times New Roman"/>
                <a:cs typeface="Times New Roman"/>
              </a:rPr>
              <a:t>second that we </a:t>
            </a:r>
            <a:r>
              <a:rPr dirty="0">
                <a:latin typeface="Times New Roman"/>
                <a:cs typeface="Times New Roman"/>
              </a:rPr>
              <a:t>were </a:t>
            </a:r>
            <a:r>
              <a:rPr spc="-5" dirty="0">
                <a:latin typeface="Times New Roman"/>
                <a:cs typeface="Times New Roman"/>
              </a:rPr>
              <a:t>not  </a:t>
            </a:r>
            <a:r>
              <a:rPr dirty="0">
                <a:latin typeface="Times New Roman"/>
                <a:cs typeface="Times New Roman"/>
              </a:rPr>
              <a:t>able to find a </a:t>
            </a:r>
            <a:r>
              <a:rPr spc="-5" dirty="0">
                <a:latin typeface="Times New Roman"/>
                <a:cs typeface="Times New Roman"/>
              </a:rPr>
              <a:t>dataset that </a:t>
            </a:r>
            <a:r>
              <a:rPr dirty="0">
                <a:latin typeface="Times New Roman"/>
                <a:cs typeface="Times New Roman"/>
              </a:rPr>
              <a:t>would </a:t>
            </a:r>
            <a:r>
              <a:rPr spc="-10" dirty="0">
                <a:latin typeface="Times New Roman"/>
                <a:cs typeface="Times New Roman"/>
              </a:rPr>
              <a:t>mee</a:t>
            </a:r>
            <a:r>
              <a:rPr lang="en-US" spc="-10" dirty="0">
                <a:latin typeface="Times New Roman"/>
                <a:cs typeface="Times New Roman"/>
              </a:rPr>
              <a:t>t</a:t>
            </a:r>
            <a:r>
              <a:rPr spc="-10" dirty="0">
                <a:latin typeface="Times New Roman"/>
                <a:cs typeface="Times New Roman"/>
              </a:rPr>
              <a:t> </a:t>
            </a:r>
            <a:r>
              <a:rPr spc="-5" dirty="0">
                <a:latin typeface="Times New Roman"/>
                <a:cs typeface="Times New Roman"/>
              </a:rPr>
              <a:t>all </a:t>
            </a:r>
            <a:r>
              <a:rPr dirty="0">
                <a:latin typeface="Times New Roman"/>
                <a:cs typeface="Times New Roman"/>
              </a:rPr>
              <a:t>our  </a:t>
            </a:r>
            <a:r>
              <a:rPr spc="-5" dirty="0">
                <a:latin typeface="Times New Roman"/>
                <a:cs typeface="Times New Roman"/>
              </a:rPr>
              <a:t>requirements, </a:t>
            </a:r>
            <a:r>
              <a:rPr dirty="0">
                <a:latin typeface="Times New Roman"/>
                <a:cs typeface="Times New Roman"/>
              </a:rPr>
              <a:t>BUT at </a:t>
            </a:r>
            <a:r>
              <a:rPr spc="-5" dirty="0">
                <a:latin typeface="Times New Roman"/>
                <a:cs typeface="Times New Roman"/>
              </a:rPr>
              <a:t>the same time, we</a:t>
            </a:r>
            <a:r>
              <a:rPr spc="-55" dirty="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have  a </a:t>
            </a:r>
            <a:r>
              <a:rPr spc="-5" dirty="0">
                <a:latin typeface="Times New Roman"/>
                <a:cs typeface="Times New Roman"/>
              </a:rPr>
              <a:t>certain amount of </a:t>
            </a:r>
            <a:r>
              <a:rPr dirty="0">
                <a:latin typeface="Times New Roman"/>
                <a:cs typeface="Times New Roman"/>
              </a:rPr>
              <a:t>basic </a:t>
            </a:r>
            <a:r>
              <a:rPr spc="-5" dirty="0">
                <a:latin typeface="Times New Roman"/>
                <a:cs typeface="Times New Roman"/>
              </a:rPr>
              <a:t>data. </a:t>
            </a:r>
            <a:r>
              <a:rPr dirty="0">
                <a:latin typeface="Times New Roman"/>
                <a:cs typeface="Times New Roman"/>
              </a:rPr>
              <a:t>Can </a:t>
            </a:r>
            <a:r>
              <a:rPr spc="-5" dirty="0">
                <a:latin typeface="Times New Roman"/>
                <a:cs typeface="Times New Roman"/>
              </a:rPr>
              <a:t>we work  with</a:t>
            </a:r>
            <a:r>
              <a:rPr spc="-10" dirty="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it?</a:t>
            </a:r>
          </a:p>
        </p:txBody>
      </p:sp>
    </p:spTree>
    <p:extLst>
      <p:ext uri="{BB962C8B-B14F-4D97-AF65-F5344CB8AC3E}">
        <p14:creationId xmlns:p14="http://schemas.microsoft.com/office/powerpoint/2010/main" val="313614591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98FFD497-4797-0A43-6B1A-BF8849E8205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86386" y="748284"/>
            <a:ext cx="7075706" cy="4565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DATA AUGMENTATION</a:t>
            </a:r>
          </a:p>
        </p:txBody>
      </p:sp>
      <p:sp>
        <p:nvSpPr>
          <p:cNvPr id="3" name="object 60">
            <a:extLst>
              <a:ext uri="{FF2B5EF4-FFF2-40B4-BE49-F238E27FC236}">
                <a16:creationId xmlns:a16="http://schemas.microsoft.com/office/drawing/2014/main" id="{8A071B43-A4FD-9B31-A289-EACE25CF36FE}"/>
              </a:ext>
            </a:extLst>
          </p:cNvPr>
          <p:cNvSpPr txBox="1"/>
          <p:nvPr/>
        </p:nvSpPr>
        <p:spPr>
          <a:xfrm>
            <a:off x="286385" y="1791764"/>
            <a:ext cx="8271461" cy="27520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Data </a:t>
            </a:r>
            <a:r>
              <a:rPr sz="2400" b="1" dirty="0">
                <a:solidFill>
                  <a:srgbClr val="FFFFFF"/>
                </a:solidFill>
                <a:latin typeface="Times New Roman"/>
                <a:cs typeface="Times New Roman"/>
              </a:rPr>
              <a:t>augmentation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is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the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increase of an existing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training </a:t>
            </a:r>
            <a:r>
              <a:rPr sz="2400" spc="-20" dirty="0">
                <a:solidFill>
                  <a:srgbClr val="FFFFFF"/>
                </a:solidFill>
                <a:latin typeface="Times New Roman"/>
                <a:cs typeface="Times New Roman"/>
              </a:rPr>
              <a:t>dataset’s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size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and  diversity without the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requirement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of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manually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collecting any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new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data</a:t>
            </a:r>
            <a:r>
              <a:rPr sz="2400" spc="-1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source.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3400">
              <a:latin typeface="Times New Roman"/>
              <a:cs typeface="Times New Roman"/>
            </a:endParaRPr>
          </a:p>
          <a:p>
            <a:pPr marL="12700" marR="5715" algn="just">
              <a:lnSpc>
                <a:spcPct val="100000"/>
              </a:lnSpc>
            </a:pP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The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process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of data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augmentation means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that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the input data will </a:t>
            </a:r>
            <a:r>
              <a:rPr sz="2400" spc="-10" dirty="0">
                <a:solidFill>
                  <a:srgbClr val="FFFFFF"/>
                </a:solidFill>
                <a:latin typeface="Times New Roman"/>
                <a:cs typeface="Times New Roman"/>
              </a:rPr>
              <a:t>undergo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a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set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of 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transformations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and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this </a:t>
            </a:r>
            <a:r>
              <a:rPr sz="2400" spc="-45" dirty="0">
                <a:solidFill>
                  <a:srgbClr val="FFFFFF"/>
                </a:solidFill>
                <a:latin typeface="Times New Roman"/>
                <a:cs typeface="Times New Roman"/>
              </a:rPr>
              <a:t>way,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thanks to the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variations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of data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samples,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our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dataset  will become</a:t>
            </a:r>
            <a:r>
              <a:rPr sz="24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Times New Roman"/>
                <a:cs typeface="Times New Roman"/>
              </a:rPr>
              <a:t>richer.</a:t>
            </a:r>
            <a:endParaRPr sz="240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2143221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41">
            <a:extLst>
              <a:ext uri="{FF2B5EF4-FFF2-40B4-BE49-F238E27FC236}">
                <a16:creationId xmlns:a16="http://schemas.microsoft.com/office/drawing/2014/main" id="{19286583-C527-9000-CF4D-B65BAF13578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11837" y="217759"/>
            <a:ext cx="6639240" cy="652743"/>
          </a:xfrm>
          <a:prstGeom prst="rect">
            <a:avLst/>
          </a:prstGeom>
        </p:spPr>
        <p:txBody>
          <a:bodyPr vert="horz" wrap="square" lIns="0" tIns="74930" rIns="0" bIns="0" rtlCol="0">
            <a:spAutoFit/>
          </a:bodyPr>
          <a:lstStyle/>
          <a:p>
            <a:pPr marL="12700" marR="5080">
              <a:lnSpc>
                <a:spcPts val="3890"/>
              </a:lnSpc>
              <a:spcBef>
                <a:spcPts val="590"/>
              </a:spcBef>
            </a:pPr>
            <a:r>
              <a:rPr dirty="0"/>
              <a:t>EXAMPLE FOR  IMAGES</a:t>
            </a:r>
          </a:p>
        </p:txBody>
      </p:sp>
      <p:sp>
        <p:nvSpPr>
          <p:cNvPr id="3" name="object 43">
            <a:extLst>
              <a:ext uri="{FF2B5EF4-FFF2-40B4-BE49-F238E27FC236}">
                <a16:creationId xmlns:a16="http://schemas.microsoft.com/office/drawing/2014/main" id="{32CE32FF-F8FA-E3DD-AD0C-46F031169C28}"/>
              </a:ext>
            </a:extLst>
          </p:cNvPr>
          <p:cNvSpPr txBox="1"/>
          <p:nvPr/>
        </p:nvSpPr>
        <p:spPr>
          <a:xfrm>
            <a:off x="511836" y="1388156"/>
            <a:ext cx="8327363" cy="21880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0000"/>
              </a:lnSpc>
              <a:spcBef>
                <a:spcPts val="100"/>
              </a:spcBef>
              <a:buSzPct val="125000"/>
              <a:buChar char="•"/>
              <a:tabLst>
                <a:tab pos="241300" algn="l"/>
              </a:tabLst>
            </a:pPr>
            <a:r>
              <a:rPr sz="2400" spc="-190" dirty="0">
                <a:solidFill>
                  <a:srgbClr val="FFFFFF"/>
                </a:solidFill>
                <a:latin typeface="Arial"/>
                <a:cs typeface="Arial"/>
              </a:rPr>
              <a:t>For </a:t>
            </a:r>
            <a:r>
              <a:rPr sz="2400" spc="-130" dirty="0">
                <a:solidFill>
                  <a:srgbClr val="FFFFFF"/>
                </a:solidFill>
                <a:latin typeface="Arial"/>
                <a:cs typeface="Arial"/>
              </a:rPr>
              <a:t>example, </a:t>
            </a:r>
            <a:r>
              <a:rPr sz="2400" spc="60" dirty="0">
                <a:solidFill>
                  <a:srgbClr val="FFFFFF"/>
                </a:solidFill>
                <a:latin typeface="Arial"/>
                <a:cs typeface="Arial"/>
              </a:rPr>
              <a:t>if </a:t>
            </a:r>
            <a:r>
              <a:rPr sz="2400" spc="-165" dirty="0">
                <a:solidFill>
                  <a:srgbClr val="FFFFFF"/>
                </a:solidFill>
                <a:latin typeface="Arial"/>
                <a:cs typeface="Arial"/>
              </a:rPr>
              <a:t>we </a:t>
            </a:r>
            <a:r>
              <a:rPr sz="2400" spc="-45" dirty="0">
                <a:solidFill>
                  <a:srgbClr val="FFFFFF"/>
                </a:solidFill>
                <a:latin typeface="Arial"/>
                <a:cs typeface="Arial"/>
              </a:rPr>
              <a:t>deal </a:t>
            </a:r>
            <a:r>
              <a:rPr sz="2400" spc="-110" dirty="0">
                <a:solidFill>
                  <a:srgbClr val="FFFFFF"/>
                </a:solidFill>
                <a:latin typeface="Arial"/>
                <a:cs typeface="Arial"/>
              </a:rPr>
              <a:t>with </a:t>
            </a:r>
            <a:r>
              <a:rPr sz="2400" spc="-175" dirty="0">
                <a:solidFill>
                  <a:srgbClr val="FFFFFF"/>
                </a:solidFill>
                <a:latin typeface="Arial"/>
                <a:cs typeface="Arial"/>
              </a:rPr>
              <a:t>images, </a:t>
            </a:r>
            <a:r>
              <a:rPr sz="2400" spc="-145" dirty="0">
                <a:solidFill>
                  <a:srgbClr val="FFFFFF"/>
                </a:solidFill>
                <a:latin typeface="Arial"/>
                <a:cs typeface="Arial"/>
              </a:rPr>
              <a:t>the  </a:t>
            </a:r>
            <a:r>
              <a:rPr sz="2400" spc="-190" dirty="0">
                <a:solidFill>
                  <a:srgbClr val="FFFFFF"/>
                </a:solidFill>
                <a:latin typeface="Arial"/>
                <a:cs typeface="Arial"/>
              </a:rPr>
              <a:t>number 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of </a:t>
            </a:r>
            <a:r>
              <a:rPr sz="2400" spc="-155" dirty="0">
                <a:solidFill>
                  <a:srgbClr val="FFFFFF"/>
                </a:solidFill>
                <a:latin typeface="Arial"/>
                <a:cs typeface="Arial"/>
              </a:rPr>
              <a:t>augmentations </a:t>
            </a:r>
            <a:r>
              <a:rPr sz="2400" spc="-85" dirty="0">
                <a:solidFill>
                  <a:srgbClr val="FFFFFF"/>
                </a:solidFill>
                <a:latin typeface="Arial"/>
                <a:cs typeface="Arial"/>
              </a:rPr>
              <a:t>that </a:t>
            </a:r>
            <a:r>
              <a:rPr sz="2400" spc="-165" dirty="0">
                <a:solidFill>
                  <a:srgbClr val="FFFFFF"/>
                </a:solidFill>
                <a:latin typeface="Arial"/>
                <a:cs typeface="Arial"/>
              </a:rPr>
              <a:t>we </a:t>
            </a:r>
            <a:r>
              <a:rPr sz="2400" spc="-195" dirty="0">
                <a:solidFill>
                  <a:srgbClr val="FFFFFF"/>
                </a:solidFill>
                <a:latin typeface="Arial"/>
                <a:cs typeface="Arial"/>
              </a:rPr>
              <a:t>can </a:t>
            </a:r>
            <a:r>
              <a:rPr sz="2400" spc="-90" dirty="0">
                <a:solidFill>
                  <a:srgbClr val="FFFFFF"/>
                </a:solidFill>
                <a:latin typeface="Arial"/>
                <a:cs typeface="Arial"/>
              </a:rPr>
              <a:t>utilize </a:t>
            </a:r>
            <a:r>
              <a:rPr sz="2400" spc="-210" dirty="0">
                <a:solidFill>
                  <a:srgbClr val="FFFFFF"/>
                </a:solidFill>
                <a:latin typeface="Arial"/>
                <a:cs typeface="Arial"/>
              </a:rPr>
              <a:t>is  </a:t>
            </a:r>
            <a:r>
              <a:rPr sz="2400" spc="-120" dirty="0">
                <a:solidFill>
                  <a:srgbClr val="FFFFFF"/>
                </a:solidFill>
                <a:latin typeface="Arial"/>
                <a:cs typeface="Arial"/>
              </a:rPr>
              <a:t>sufficient, </a:t>
            </a:r>
            <a:r>
              <a:rPr sz="2400" spc="-180" dirty="0">
                <a:solidFill>
                  <a:srgbClr val="FFFFFF"/>
                </a:solidFill>
                <a:latin typeface="Arial"/>
                <a:cs typeface="Arial"/>
              </a:rPr>
              <a:t>because </a:t>
            </a:r>
            <a:r>
              <a:rPr sz="2400" spc="-155" dirty="0">
                <a:solidFill>
                  <a:srgbClr val="FFFFFF"/>
                </a:solidFill>
                <a:latin typeface="Arial"/>
                <a:cs typeface="Arial"/>
              </a:rPr>
              <a:t>an </a:t>
            </a:r>
            <a:r>
              <a:rPr sz="2400" spc="-130" dirty="0">
                <a:solidFill>
                  <a:srgbClr val="FFFFFF"/>
                </a:solidFill>
                <a:latin typeface="Arial"/>
                <a:cs typeface="Arial"/>
              </a:rPr>
              <a:t>image </a:t>
            </a:r>
            <a:r>
              <a:rPr sz="2400" spc="-195" dirty="0">
                <a:solidFill>
                  <a:srgbClr val="FFFFFF"/>
                </a:solidFill>
                <a:latin typeface="Arial"/>
                <a:cs typeface="Arial"/>
              </a:rPr>
              <a:t>can </a:t>
            </a:r>
            <a:r>
              <a:rPr sz="2400" spc="-80" dirty="0">
                <a:solidFill>
                  <a:srgbClr val="FFFFFF"/>
                </a:solidFill>
                <a:latin typeface="Arial"/>
                <a:cs typeface="Arial"/>
              </a:rPr>
              <a:t>be </a:t>
            </a:r>
            <a:r>
              <a:rPr sz="2400" spc="-180" dirty="0">
                <a:solidFill>
                  <a:srgbClr val="FFFFFF"/>
                </a:solidFill>
                <a:latin typeface="Arial"/>
                <a:cs typeface="Arial"/>
              </a:rPr>
              <a:t>cut,  </a:t>
            </a:r>
            <a:r>
              <a:rPr sz="2400" spc="-100" dirty="0">
                <a:solidFill>
                  <a:srgbClr val="FFFFFF"/>
                </a:solidFill>
                <a:latin typeface="Arial"/>
                <a:cs typeface="Arial"/>
              </a:rPr>
              <a:t>mirrored, </a:t>
            </a:r>
            <a:r>
              <a:rPr sz="2400" spc="-114" dirty="0">
                <a:solidFill>
                  <a:srgbClr val="FFFFFF"/>
                </a:solidFill>
                <a:latin typeface="Arial"/>
                <a:cs typeface="Arial"/>
              </a:rPr>
              <a:t>turned </a:t>
            </a:r>
            <a:r>
              <a:rPr sz="2400" spc="-145" dirty="0">
                <a:solidFill>
                  <a:srgbClr val="FFFFFF"/>
                </a:solidFill>
                <a:latin typeface="Arial"/>
                <a:cs typeface="Arial"/>
              </a:rPr>
              <a:t>upside </a:t>
            </a:r>
            <a:r>
              <a:rPr sz="2400" spc="-160" dirty="0">
                <a:solidFill>
                  <a:srgbClr val="FFFFFF"/>
                </a:solidFill>
                <a:latin typeface="Arial"/>
                <a:cs typeface="Arial"/>
              </a:rPr>
              <a:t>down, </a:t>
            </a:r>
            <a:r>
              <a:rPr sz="2400" spc="-145" dirty="0">
                <a:solidFill>
                  <a:srgbClr val="FFFFFF"/>
                </a:solidFill>
                <a:latin typeface="Arial"/>
                <a:cs typeface="Arial"/>
              </a:rPr>
              <a:t>etc. </a:t>
            </a:r>
            <a:r>
              <a:rPr sz="2400" spc="-135" dirty="0">
                <a:solidFill>
                  <a:srgbClr val="FFFFFF"/>
                </a:solidFill>
                <a:latin typeface="Arial"/>
                <a:cs typeface="Arial"/>
              </a:rPr>
              <a:t>Moreover,  </a:t>
            </a:r>
            <a:r>
              <a:rPr sz="2400" spc="-165" dirty="0">
                <a:solidFill>
                  <a:srgbClr val="FFFFFF"/>
                </a:solidFill>
                <a:latin typeface="Arial"/>
                <a:cs typeface="Arial"/>
              </a:rPr>
              <a:t>we </a:t>
            </a:r>
            <a:r>
              <a:rPr sz="2400" spc="-195" dirty="0">
                <a:solidFill>
                  <a:srgbClr val="FFFFFF"/>
                </a:solidFill>
                <a:latin typeface="Arial"/>
                <a:cs typeface="Arial"/>
              </a:rPr>
              <a:t>can </a:t>
            </a:r>
            <a:r>
              <a:rPr sz="2400" spc="-160" dirty="0">
                <a:solidFill>
                  <a:srgbClr val="FFFFFF"/>
                </a:solidFill>
                <a:latin typeface="Arial"/>
                <a:cs typeface="Arial"/>
              </a:rPr>
              <a:t>change </a:t>
            </a:r>
            <a:r>
              <a:rPr sz="2400" spc="-145" dirty="0">
                <a:solidFill>
                  <a:srgbClr val="FFFFFF"/>
                </a:solidFill>
                <a:latin typeface="Arial"/>
                <a:cs typeface="Arial"/>
              </a:rPr>
              <a:t>the </a:t>
            </a:r>
            <a:r>
              <a:rPr sz="2400" spc="-114" dirty="0">
                <a:solidFill>
                  <a:srgbClr val="FFFFFF"/>
                </a:solidFill>
                <a:latin typeface="Arial"/>
                <a:cs typeface="Arial"/>
              </a:rPr>
              <a:t>color </a:t>
            </a:r>
            <a:r>
              <a:rPr sz="2400" spc="-160" dirty="0">
                <a:solidFill>
                  <a:srgbClr val="FFFFFF"/>
                </a:solidFill>
                <a:latin typeface="Arial"/>
                <a:cs typeface="Arial"/>
              </a:rPr>
              <a:t>settings </a:t>
            </a:r>
            <a:r>
              <a:rPr sz="2400" spc="-114" dirty="0">
                <a:solidFill>
                  <a:srgbClr val="FFFFFF"/>
                </a:solidFill>
                <a:latin typeface="Arial"/>
                <a:cs typeface="Arial"/>
              </a:rPr>
              <a:t>with </a:t>
            </a:r>
            <a:r>
              <a:rPr sz="2400" spc="-145" dirty="0">
                <a:solidFill>
                  <a:srgbClr val="FFFFFF"/>
                </a:solidFill>
                <a:latin typeface="Arial"/>
                <a:cs typeface="Arial"/>
              </a:rPr>
              <a:t>the </a:t>
            </a:r>
            <a:r>
              <a:rPr sz="2400" spc="-110" dirty="0">
                <a:solidFill>
                  <a:srgbClr val="FFFFFF"/>
                </a:solidFill>
                <a:latin typeface="Arial"/>
                <a:cs typeface="Arial"/>
              </a:rPr>
              <a:t>help  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of </a:t>
            </a:r>
            <a:r>
              <a:rPr sz="2400" spc="-160" dirty="0">
                <a:solidFill>
                  <a:srgbClr val="FFFFFF"/>
                </a:solidFill>
                <a:latin typeface="Arial"/>
                <a:cs typeface="Arial"/>
              </a:rPr>
              <a:t>brightness, </a:t>
            </a:r>
            <a:r>
              <a:rPr sz="2400" spc="-125" dirty="0">
                <a:solidFill>
                  <a:srgbClr val="FFFFFF"/>
                </a:solidFill>
                <a:latin typeface="Arial"/>
                <a:cs typeface="Arial"/>
              </a:rPr>
              <a:t>saturation, </a:t>
            </a:r>
            <a:r>
              <a:rPr sz="2400" spc="-145" dirty="0">
                <a:solidFill>
                  <a:srgbClr val="FFFFFF"/>
                </a:solidFill>
                <a:latin typeface="Arial"/>
                <a:cs typeface="Arial"/>
              </a:rPr>
              <a:t>contrast, </a:t>
            </a:r>
            <a:r>
              <a:rPr sz="2400" spc="-80" dirty="0">
                <a:solidFill>
                  <a:srgbClr val="FFFFFF"/>
                </a:solidFill>
                <a:latin typeface="Arial"/>
                <a:cs typeface="Arial"/>
              </a:rPr>
              <a:t>clarity, </a:t>
            </a:r>
            <a:r>
              <a:rPr sz="2400" spc="-105" dirty="0">
                <a:solidFill>
                  <a:srgbClr val="FFFFFF"/>
                </a:solidFill>
                <a:latin typeface="Arial"/>
                <a:cs typeface="Arial"/>
              </a:rPr>
              <a:t>and  </a:t>
            </a:r>
            <a:r>
              <a:rPr sz="2400" spc="-125" dirty="0">
                <a:solidFill>
                  <a:srgbClr val="FFFFFF"/>
                </a:solidFill>
                <a:latin typeface="Arial"/>
                <a:cs typeface="Arial"/>
              </a:rPr>
              <a:t>blur. </a:t>
            </a:r>
            <a:r>
              <a:rPr sz="2400" spc="-275" dirty="0">
                <a:solidFill>
                  <a:srgbClr val="FFFFFF"/>
                </a:solidFill>
                <a:latin typeface="Arial"/>
                <a:cs typeface="Arial"/>
              </a:rPr>
              <a:t>These </a:t>
            </a:r>
            <a:r>
              <a:rPr sz="2400" spc="-50" dirty="0">
                <a:solidFill>
                  <a:srgbClr val="FFFFFF"/>
                </a:solidFill>
                <a:latin typeface="Arial"/>
                <a:cs typeface="Arial"/>
              </a:rPr>
              <a:t>are </a:t>
            </a:r>
            <a:r>
              <a:rPr sz="2400" spc="-145" dirty="0">
                <a:solidFill>
                  <a:srgbClr val="FFFFFF"/>
                </a:solidFill>
                <a:latin typeface="Arial"/>
                <a:cs typeface="Arial"/>
              </a:rPr>
              <a:t>the </a:t>
            </a:r>
            <a:r>
              <a:rPr sz="2400" spc="-110" dirty="0">
                <a:solidFill>
                  <a:srgbClr val="FFFFFF"/>
                </a:solidFill>
                <a:latin typeface="Arial"/>
                <a:cs typeface="Arial"/>
              </a:rPr>
              <a:t>so-called </a:t>
            </a:r>
            <a:r>
              <a:rPr sz="2400" spc="-120" dirty="0">
                <a:solidFill>
                  <a:srgbClr val="FFFFFF"/>
                </a:solidFill>
                <a:latin typeface="Arial"/>
                <a:cs typeface="Arial"/>
              </a:rPr>
              <a:t>‘photometric  </a:t>
            </a:r>
            <a:r>
              <a:rPr sz="2400" spc="-130" dirty="0">
                <a:solidFill>
                  <a:srgbClr val="FFFFFF"/>
                </a:solidFill>
                <a:latin typeface="Arial"/>
                <a:cs typeface="Arial"/>
              </a:rPr>
              <a:t>transformations’.</a:t>
            </a:r>
            <a:endParaRPr sz="2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7388879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3">
            <a:extLst>
              <a:ext uri="{FF2B5EF4-FFF2-40B4-BE49-F238E27FC236}">
                <a16:creationId xmlns:a16="http://schemas.microsoft.com/office/drawing/2014/main" id="{1B491E12-6E97-FF2E-8326-B8E3C315A9D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1121568" y="120780"/>
            <a:ext cx="10185336" cy="1152239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L="5405120" marR="5080">
              <a:lnSpc>
                <a:spcPts val="3890"/>
              </a:lnSpc>
              <a:spcBef>
                <a:spcPts val="585"/>
              </a:spcBef>
            </a:pPr>
            <a:r>
              <a:rPr dirty="0"/>
              <a:t>TENSORFLOW FOR  DATA AUGMENTATION</a:t>
            </a:r>
          </a:p>
        </p:txBody>
      </p:sp>
      <p:grpSp>
        <p:nvGrpSpPr>
          <p:cNvPr id="3" name="object 24">
            <a:extLst>
              <a:ext uri="{FF2B5EF4-FFF2-40B4-BE49-F238E27FC236}">
                <a16:creationId xmlns:a16="http://schemas.microsoft.com/office/drawing/2014/main" id="{BD4BE5EB-E0FA-B4F0-37C8-ABD0FB7A3834}"/>
              </a:ext>
            </a:extLst>
          </p:cNvPr>
          <p:cNvGrpSpPr/>
          <p:nvPr/>
        </p:nvGrpSpPr>
        <p:grpSpPr>
          <a:xfrm>
            <a:off x="0" y="22198"/>
            <a:ext cx="6599007" cy="5120943"/>
            <a:chOff x="697991" y="745223"/>
            <a:chExt cx="8335518" cy="5430774"/>
          </a:xfrm>
        </p:grpSpPr>
        <p:sp>
          <p:nvSpPr>
            <p:cNvPr id="4" name="object 25">
              <a:extLst>
                <a:ext uri="{FF2B5EF4-FFF2-40B4-BE49-F238E27FC236}">
                  <a16:creationId xmlns:a16="http://schemas.microsoft.com/office/drawing/2014/main" id="{A2818BEF-0A2F-1DCC-529F-BFBA7146F97E}"/>
                </a:ext>
              </a:extLst>
            </p:cNvPr>
            <p:cNvSpPr/>
            <p:nvPr/>
          </p:nvSpPr>
          <p:spPr>
            <a:xfrm>
              <a:off x="697991" y="745223"/>
              <a:ext cx="5482590" cy="543077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26">
              <a:extLst>
                <a:ext uri="{FF2B5EF4-FFF2-40B4-BE49-F238E27FC236}">
                  <a16:creationId xmlns:a16="http://schemas.microsoft.com/office/drawing/2014/main" id="{F4EDE7E7-58D6-28C3-E457-54F0FF80E41F}"/>
                </a:ext>
              </a:extLst>
            </p:cNvPr>
            <p:cNvSpPr/>
            <p:nvPr/>
          </p:nvSpPr>
          <p:spPr>
            <a:xfrm>
              <a:off x="799337" y="808482"/>
              <a:ext cx="5287010" cy="5234940"/>
            </a:xfrm>
            <a:custGeom>
              <a:avLst/>
              <a:gdLst/>
              <a:ahLst/>
              <a:cxnLst/>
              <a:rect l="l" t="t" r="r" b="b"/>
              <a:pathLst>
                <a:path w="5287010" h="5234940">
                  <a:moveTo>
                    <a:pt x="5286756" y="0"/>
                  </a:moveTo>
                  <a:lnTo>
                    <a:pt x="388327" y="0"/>
                  </a:lnTo>
                  <a:lnTo>
                    <a:pt x="339617" y="3025"/>
                  </a:lnTo>
                  <a:lnTo>
                    <a:pt x="292712" y="11860"/>
                  </a:lnTo>
                  <a:lnTo>
                    <a:pt x="247976" y="26139"/>
                  </a:lnTo>
                  <a:lnTo>
                    <a:pt x="205774" y="45500"/>
                  </a:lnTo>
                  <a:lnTo>
                    <a:pt x="166468" y="69578"/>
                  </a:lnTo>
                  <a:lnTo>
                    <a:pt x="130424" y="98009"/>
                  </a:lnTo>
                  <a:lnTo>
                    <a:pt x="98006" y="130430"/>
                  </a:lnTo>
                  <a:lnTo>
                    <a:pt x="69576" y="166477"/>
                  </a:lnTo>
                  <a:lnTo>
                    <a:pt x="45499" y="205786"/>
                  </a:lnTo>
                  <a:lnTo>
                    <a:pt x="26139" y="247993"/>
                  </a:lnTo>
                  <a:lnTo>
                    <a:pt x="11860" y="292735"/>
                  </a:lnTo>
                  <a:lnTo>
                    <a:pt x="3025" y="339647"/>
                  </a:lnTo>
                  <a:lnTo>
                    <a:pt x="0" y="388365"/>
                  </a:lnTo>
                  <a:lnTo>
                    <a:pt x="0" y="5234940"/>
                  </a:lnTo>
                  <a:lnTo>
                    <a:pt x="4898390" y="5234940"/>
                  </a:lnTo>
                  <a:lnTo>
                    <a:pt x="4947108" y="5231914"/>
                  </a:lnTo>
                  <a:lnTo>
                    <a:pt x="4994020" y="5223079"/>
                  </a:lnTo>
                  <a:lnTo>
                    <a:pt x="5038762" y="5208800"/>
                  </a:lnTo>
                  <a:lnTo>
                    <a:pt x="5080969" y="5189440"/>
                  </a:lnTo>
                  <a:lnTo>
                    <a:pt x="5120278" y="5165363"/>
                  </a:lnTo>
                  <a:lnTo>
                    <a:pt x="5156325" y="5136933"/>
                  </a:lnTo>
                  <a:lnTo>
                    <a:pt x="5188746" y="5104515"/>
                  </a:lnTo>
                  <a:lnTo>
                    <a:pt x="5217177" y="5068471"/>
                  </a:lnTo>
                  <a:lnTo>
                    <a:pt x="5241255" y="5029165"/>
                  </a:lnTo>
                  <a:lnTo>
                    <a:pt x="5260616" y="4986963"/>
                  </a:lnTo>
                  <a:lnTo>
                    <a:pt x="5274895" y="4942227"/>
                  </a:lnTo>
                  <a:lnTo>
                    <a:pt x="5283730" y="4895322"/>
                  </a:lnTo>
                  <a:lnTo>
                    <a:pt x="5286756" y="4846612"/>
                  </a:lnTo>
                  <a:lnTo>
                    <a:pt x="528675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27">
              <a:extLst>
                <a:ext uri="{FF2B5EF4-FFF2-40B4-BE49-F238E27FC236}">
                  <a16:creationId xmlns:a16="http://schemas.microsoft.com/office/drawing/2014/main" id="{FE2FC52B-C3A9-8376-8E6F-4CB12AA0236B}"/>
                </a:ext>
              </a:extLst>
            </p:cNvPr>
            <p:cNvSpPr/>
            <p:nvPr/>
          </p:nvSpPr>
          <p:spPr>
            <a:xfrm>
              <a:off x="799337" y="808482"/>
              <a:ext cx="5287010" cy="5234940"/>
            </a:xfrm>
            <a:custGeom>
              <a:avLst/>
              <a:gdLst/>
              <a:ahLst/>
              <a:cxnLst/>
              <a:rect l="l" t="t" r="r" b="b"/>
              <a:pathLst>
                <a:path w="5287010" h="5234940">
                  <a:moveTo>
                    <a:pt x="388327" y="0"/>
                  </a:moveTo>
                  <a:lnTo>
                    <a:pt x="5286756" y="0"/>
                  </a:lnTo>
                  <a:lnTo>
                    <a:pt x="5286756" y="4846612"/>
                  </a:lnTo>
                  <a:lnTo>
                    <a:pt x="5283730" y="4895322"/>
                  </a:lnTo>
                  <a:lnTo>
                    <a:pt x="5274895" y="4942227"/>
                  </a:lnTo>
                  <a:lnTo>
                    <a:pt x="5260616" y="4986963"/>
                  </a:lnTo>
                  <a:lnTo>
                    <a:pt x="5241255" y="5029165"/>
                  </a:lnTo>
                  <a:lnTo>
                    <a:pt x="5217177" y="5068471"/>
                  </a:lnTo>
                  <a:lnTo>
                    <a:pt x="5188746" y="5104515"/>
                  </a:lnTo>
                  <a:lnTo>
                    <a:pt x="5156325" y="5136933"/>
                  </a:lnTo>
                  <a:lnTo>
                    <a:pt x="5120278" y="5165363"/>
                  </a:lnTo>
                  <a:lnTo>
                    <a:pt x="5080969" y="5189440"/>
                  </a:lnTo>
                  <a:lnTo>
                    <a:pt x="5038762" y="5208800"/>
                  </a:lnTo>
                  <a:lnTo>
                    <a:pt x="4994020" y="5223079"/>
                  </a:lnTo>
                  <a:lnTo>
                    <a:pt x="4947108" y="5231914"/>
                  </a:lnTo>
                  <a:lnTo>
                    <a:pt x="4898390" y="5234940"/>
                  </a:lnTo>
                  <a:lnTo>
                    <a:pt x="0" y="5234940"/>
                  </a:lnTo>
                  <a:lnTo>
                    <a:pt x="0" y="388365"/>
                  </a:lnTo>
                  <a:lnTo>
                    <a:pt x="3025" y="339647"/>
                  </a:lnTo>
                  <a:lnTo>
                    <a:pt x="11860" y="292735"/>
                  </a:lnTo>
                  <a:lnTo>
                    <a:pt x="26139" y="247993"/>
                  </a:lnTo>
                  <a:lnTo>
                    <a:pt x="45499" y="205786"/>
                  </a:lnTo>
                  <a:lnTo>
                    <a:pt x="69576" y="166477"/>
                  </a:lnTo>
                  <a:lnTo>
                    <a:pt x="98006" y="130430"/>
                  </a:lnTo>
                  <a:lnTo>
                    <a:pt x="130424" y="98009"/>
                  </a:lnTo>
                  <a:lnTo>
                    <a:pt x="166468" y="69578"/>
                  </a:lnTo>
                  <a:lnTo>
                    <a:pt x="205774" y="45500"/>
                  </a:lnTo>
                  <a:lnTo>
                    <a:pt x="247976" y="26139"/>
                  </a:lnTo>
                  <a:lnTo>
                    <a:pt x="292712" y="11860"/>
                  </a:lnTo>
                  <a:lnTo>
                    <a:pt x="339617" y="3025"/>
                  </a:lnTo>
                  <a:lnTo>
                    <a:pt x="388327" y="0"/>
                  </a:lnTo>
                  <a:close/>
                </a:path>
              </a:pathLst>
            </a:custGeom>
            <a:ln w="19049">
              <a:solidFill>
                <a:srgbClr val="3C96D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28">
              <a:extLst>
                <a:ext uri="{FF2B5EF4-FFF2-40B4-BE49-F238E27FC236}">
                  <a16:creationId xmlns:a16="http://schemas.microsoft.com/office/drawing/2014/main" id="{250F86FF-C29A-724F-145A-5DA717FFEAB3}"/>
                </a:ext>
              </a:extLst>
            </p:cNvPr>
            <p:cNvSpPr/>
            <p:nvPr/>
          </p:nvSpPr>
          <p:spPr>
            <a:xfrm>
              <a:off x="1118615" y="1947672"/>
              <a:ext cx="4636008" cy="296722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29">
              <a:extLst>
                <a:ext uri="{FF2B5EF4-FFF2-40B4-BE49-F238E27FC236}">
                  <a16:creationId xmlns:a16="http://schemas.microsoft.com/office/drawing/2014/main" id="{7AF70F64-6046-199F-67CB-7AEC63832A82}"/>
                </a:ext>
              </a:extLst>
            </p:cNvPr>
            <p:cNvSpPr/>
            <p:nvPr/>
          </p:nvSpPr>
          <p:spPr>
            <a:xfrm>
              <a:off x="6495288" y="2196083"/>
              <a:ext cx="451853" cy="59207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35">
              <a:extLst>
                <a:ext uri="{FF2B5EF4-FFF2-40B4-BE49-F238E27FC236}">
                  <a16:creationId xmlns:a16="http://schemas.microsoft.com/office/drawing/2014/main" id="{841A83DE-6FB2-4AFF-29D7-51A3778C87D6}"/>
                </a:ext>
              </a:extLst>
            </p:cNvPr>
            <p:cNvSpPr/>
            <p:nvPr/>
          </p:nvSpPr>
          <p:spPr>
            <a:xfrm>
              <a:off x="8651748" y="2910852"/>
              <a:ext cx="381761" cy="511289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38">
            <a:extLst>
              <a:ext uri="{FF2B5EF4-FFF2-40B4-BE49-F238E27FC236}">
                <a16:creationId xmlns:a16="http://schemas.microsoft.com/office/drawing/2014/main" id="{892E6755-F32C-2A79-0689-711A2E775903}"/>
              </a:ext>
            </a:extLst>
          </p:cNvPr>
          <p:cNvSpPr txBox="1"/>
          <p:nvPr/>
        </p:nvSpPr>
        <p:spPr>
          <a:xfrm>
            <a:off x="4690659" y="1448466"/>
            <a:ext cx="4120343" cy="182556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20000"/>
              </a:lnSpc>
              <a:spcBef>
                <a:spcPts val="100"/>
              </a:spcBef>
              <a:buSzPct val="125000"/>
              <a:buChar char="•"/>
              <a:tabLst>
                <a:tab pos="241300" algn="l"/>
              </a:tabLst>
            </a:pPr>
            <a:r>
              <a:rPr sz="2000" spc="-175" dirty="0">
                <a:solidFill>
                  <a:srgbClr val="FFFFFF"/>
                </a:solidFill>
                <a:latin typeface="Arial"/>
                <a:cs typeface="Arial"/>
              </a:rPr>
              <a:t>TensorFlow </a:t>
            </a:r>
            <a:r>
              <a:rPr sz="2000" spc="-105" dirty="0">
                <a:solidFill>
                  <a:srgbClr val="FFFFFF"/>
                </a:solidFill>
                <a:latin typeface="Arial"/>
                <a:cs typeface="Arial"/>
              </a:rPr>
              <a:t>– </a:t>
            </a:r>
            <a:r>
              <a:rPr sz="2000" spc="-95" dirty="0">
                <a:solidFill>
                  <a:srgbClr val="FFFFFF"/>
                </a:solidFill>
                <a:latin typeface="Arial"/>
                <a:cs typeface="Arial"/>
              </a:rPr>
              <a:t>allows </a:t>
            </a:r>
            <a:r>
              <a:rPr sz="2000" spc="-60" dirty="0">
                <a:solidFill>
                  <a:srgbClr val="FFFFFF"/>
                </a:solidFill>
                <a:latin typeface="Arial"/>
                <a:cs typeface="Arial"/>
              </a:rPr>
              <a:t>to </a:t>
            </a:r>
            <a:r>
              <a:rPr sz="2000" spc="-140" dirty="0">
                <a:solidFill>
                  <a:srgbClr val="FFFFFF"/>
                </a:solidFill>
                <a:latin typeface="Arial"/>
                <a:cs typeface="Arial"/>
              </a:rPr>
              <a:t>set </a:t>
            </a:r>
            <a:r>
              <a:rPr sz="2000" spc="-114" dirty="0">
                <a:solidFill>
                  <a:srgbClr val="FFFFFF"/>
                </a:solidFill>
                <a:latin typeface="Arial"/>
                <a:cs typeface="Arial"/>
              </a:rPr>
              <a:t>ranges </a:t>
            </a:r>
            <a:r>
              <a:rPr sz="2000" spc="-15" dirty="0">
                <a:solidFill>
                  <a:srgbClr val="FFFFFF"/>
                </a:solidFill>
                <a:latin typeface="Arial"/>
                <a:cs typeface="Arial"/>
              </a:rPr>
              <a:t>for </a:t>
            </a:r>
            <a:r>
              <a:rPr sz="2000" spc="-65" dirty="0">
                <a:solidFill>
                  <a:srgbClr val="FFFFFF"/>
                </a:solidFill>
                <a:latin typeface="Arial"/>
                <a:cs typeface="Arial"/>
              </a:rPr>
              <a:t>rotation  </a:t>
            </a:r>
            <a:r>
              <a:rPr sz="2000" spc="-114" dirty="0">
                <a:solidFill>
                  <a:srgbClr val="FFFFFF"/>
                </a:solidFill>
                <a:latin typeface="Arial"/>
                <a:cs typeface="Arial"/>
              </a:rPr>
              <a:t>angles, </a:t>
            </a:r>
            <a:r>
              <a:rPr sz="2000" spc="-120" dirty="0">
                <a:solidFill>
                  <a:srgbClr val="FFFFFF"/>
                </a:solidFill>
                <a:latin typeface="Arial"/>
                <a:cs typeface="Arial"/>
              </a:rPr>
              <a:t>brightness, </a:t>
            </a:r>
            <a:r>
              <a:rPr sz="2000" spc="-145" dirty="0">
                <a:solidFill>
                  <a:srgbClr val="FFFFFF"/>
                </a:solidFill>
                <a:latin typeface="Arial"/>
                <a:cs typeface="Arial"/>
              </a:rPr>
              <a:t>zoom, </a:t>
            </a:r>
            <a:r>
              <a:rPr sz="2000" spc="-114" dirty="0">
                <a:solidFill>
                  <a:srgbClr val="FFFFFF"/>
                </a:solidFill>
                <a:latin typeface="Arial"/>
                <a:cs typeface="Arial"/>
              </a:rPr>
              <a:t>rescale, </a:t>
            </a:r>
            <a:r>
              <a:rPr sz="2000" spc="-110" dirty="0">
                <a:solidFill>
                  <a:srgbClr val="FFFFFF"/>
                </a:solidFill>
                <a:latin typeface="Arial"/>
                <a:cs typeface="Arial"/>
              </a:rPr>
              <a:t>etc. </a:t>
            </a:r>
            <a:r>
              <a:rPr sz="2000" spc="-155" dirty="0">
                <a:solidFill>
                  <a:srgbClr val="FFFFFF"/>
                </a:solidFill>
                <a:latin typeface="Arial"/>
                <a:cs typeface="Arial"/>
              </a:rPr>
              <a:t>There’s </a:t>
            </a:r>
            <a:r>
              <a:rPr sz="2000" spc="-114" dirty="0">
                <a:solidFill>
                  <a:srgbClr val="FFFFFF"/>
                </a:solidFill>
                <a:latin typeface="Arial"/>
                <a:cs typeface="Arial"/>
              </a:rPr>
              <a:t>an  </a:t>
            </a:r>
            <a:r>
              <a:rPr sz="2000" spc="-75" dirty="0">
                <a:solidFill>
                  <a:srgbClr val="FFFFFF"/>
                </a:solidFill>
                <a:latin typeface="Arial"/>
                <a:cs typeface="Arial"/>
              </a:rPr>
              <a:t>option </a:t>
            </a:r>
            <a:r>
              <a:rPr sz="2000" spc="-60" dirty="0">
                <a:solidFill>
                  <a:srgbClr val="FFFFFF"/>
                </a:solidFill>
                <a:latin typeface="Arial"/>
                <a:cs typeface="Arial"/>
              </a:rPr>
              <a:t>to </a:t>
            </a:r>
            <a:r>
              <a:rPr sz="2000" spc="-105" dirty="0">
                <a:solidFill>
                  <a:srgbClr val="FFFFFF"/>
                </a:solidFill>
                <a:latin typeface="Arial"/>
                <a:cs typeface="Arial"/>
              </a:rPr>
              <a:t>turn </a:t>
            </a:r>
            <a:r>
              <a:rPr sz="2000" spc="-160" dirty="0">
                <a:solidFill>
                  <a:srgbClr val="FFFFFF"/>
                </a:solidFill>
                <a:latin typeface="Arial"/>
                <a:cs typeface="Arial"/>
              </a:rPr>
              <a:t>on 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a </a:t>
            </a:r>
            <a:r>
              <a:rPr sz="2000" spc="-60" dirty="0">
                <a:solidFill>
                  <a:srgbClr val="FFFFFF"/>
                </a:solidFill>
                <a:latin typeface="Arial"/>
                <a:cs typeface="Arial"/>
              </a:rPr>
              <a:t>built-in </a:t>
            </a:r>
            <a:r>
              <a:rPr sz="2000" spc="-90" dirty="0">
                <a:solidFill>
                  <a:srgbClr val="FFFFFF"/>
                </a:solidFill>
                <a:latin typeface="Arial"/>
                <a:cs typeface="Arial"/>
              </a:rPr>
              <a:t>transformer </a:t>
            </a:r>
            <a:r>
              <a:rPr sz="2000" spc="-50" dirty="0">
                <a:solidFill>
                  <a:srgbClr val="FFFFFF"/>
                </a:solidFill>
                <a:latin typeface="Arial"/>
                <a:cs typeface="Arial"/>
              </a:rPr>
              <a:t>feature </a:t>
            </a:r>
            <a:r>
              <a:rPr sz="2000" spc="-114" dirty="0">
                <a:solidFill>
                  <a:srgbClr val="FFFFFF"/>
                </a:solidFill>
                <a:latin typeface="Arial"/>
                <a:cs typeface="Arial"/>
              </a:rPr>
              <a:t>in  </a:t>
            </a:r>
            <a:r>
              <a:rPr sz="2000" spc="-110" dirty="0">
                <a:solidFill>
                  <a:srgbClr val="FFFFFF"/>
                </a:solidFill>
                <a:latin typeface="Arial"/>
                <a:cs typeface="Arial"/>
              </a:rPr>
              <a:t>the </a:t>
            </a:r>
            <a:r>
              <a:rPr sz="2000" spc="-85" dirty="0">
                <a:solidFill>
                  <a:srgbClr val="FFFFFF"/>
                </a:solidFill>
                <a:latin typeface="Arial"/>
                <a:cs typeface="Arial"/>
              </a:rPr>
              <a:t>generation </a:t>
            </a:r>
            <a:r>
              <a:rPr sz="2000" spc="-40" dirty="0">
                <a:solidFill>
                  <a:srgbClr val="FFFFFF"/>
                </a:solidFill>
                <a:latin typeface="Arial"/>
                <a:cs typeface="Arial"/>
              </a:rPr>
              <a:t>flow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of </a:t>
            </a:r>
            <a:r>
              <a:rPr sz="2000" spc="-150" dirty="0">
                <a:solidFill>
                  <a:srgbClr val="FFFFFF"/>
                </a:solidFill>
                <a:latin typeface="Arial"/>
                <a:cs typeface="Arial"/>
              </a:rPr>
              <a:t>new</a:t>
            </a:r>
            <a:r>
              <a:rPr sz="2000" spc="-10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145" dirty="0">
                <a:solidFill>
                  <a:srgbClr val="FFFFFF"/>
                </a:solidFill>
                <a:latin typeface="Arial"/>
                <a:cs typeface="Arial"/>
              </a:rPr>
              <a:t>samples.</a:t>
            </a:r>
            <a:endParaRPr sz="20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7432870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object 23">
            <a:extLst>
              <a:ext uri="{FF2B5EF4-FFF2-40B4-BE49-F238E27FC236}">
                <a16:creationId xmlns:a16="http://schemas.microsoft.com/office/drawing/2014/main" id="{E32B99EB-C55B-90F2-D2E2-0A2C8A555B7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464575" y="-91638"/>
            <a:ext cx="9608575" cy="1652375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L="5405120" marR="5080">
              <a:lnSpc>
                <a:spcPts val="3890"/>
              </a:lnSpc>
              <a:spcBef>
                <a:spcPts val="585"/>
              </a:spcBef>
            </a:pPr>
            <a:r>
              <a:rPr dirty="0"/>
              <a:t>SCIKIT IMAGE FOR  DATA AUGMENTATION</a:t>
            </a:r>
          </a:p>
        </p:txBody>
      </p:sp>
      <p:grpSp>
        <p:nvGrpSpPr>
          <p:cNvPr id="38" name="object 24">
            <a:extLst>
              <a:ext uri="{FF2B5EF4-FFF2-40B4-BE49-F238E27FC236}">
                <a16:creationId xmlns:a16="http://schemas.microsoft.com/office/drawing/2014/main" id="{576BCE29-5C08-1A00-ABD5-A3037494AC54}"/>
              </a:ext>
            </a:extLst>
          </p:cNvPr>
          <p:cNvGrpSpPr/>
          <p:nvPr/>
        </p:nvGrpSpPr>
        <p:grpSpPr>
          <a:xfrm>
            <a:off x="0" y="-25667"/>
            <a:ext cx="7041556" cy="5168804"/>
            <a:chOff x="697991" y="745223"/>
            <a:chExt cx="7623797" cy="5430774"/>
          </a:xfrm>
        </p:grpSpPr>
        <p:sp>
          <p:nvSpPr>
            <p:cNvPr id="39" name="object 25">
              <a:extLst>
                <a:ext uri="{FF2B5EF4-FFF2-40B4-BE49-F238E27FC236}">
                  <a16:creationId xmlns:a16="http://schemas.microsoft.com/office/drawing/2014/main" id="{A25215DC-438E-73F5-5AD1-82FA024DA17C}"/>
                </a:ext>
              </a:extLst>
            </p:cNvPr>
            <p:cNvSpPr/>
            <p:nvPr/>
          </p:nvSpPr>
          <p:spPr>
            <a:xfrm>
              <a:off x="697991" y="745223"/>
              <a:ext cx="5482590" cy="543077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26">
              <a:extLst>
                <a:ext uri="{FF2B5EF4-FFF2-40B4-BE49-F238E27FC236}">
                  <a16:creationId xmlns:a16="http://schemas.microsoft.com/office/drawing/2014/main" id="{84EDA2D4-0321-8BC9-DA21-EDCEE8A934BC}"/>
                </a:ext>
              </a:extLst>
            </p:cNvPr>
            <p:cNvSpPr/>
            <p:nvPr/>
          </p:nvSpPr>
          <p:spPr>
            <a:xfrm>
              <a:off x="799337" y="808482"/>
              <a:ext cx="5287010" cy="5234940"/>
            </a:xfrm>
            <a:custGeom>
              <a:avLst/>
              <a:gdLst/>
              <a:ahLst/>
              <a:cxnLst/>
              <a:rect l="l" t="t" r="r" b="b"/>
              <a:pathLst>
                <a:path w="5287010" h="5234940">
                  <a:moveTo>
                    <a:pt x="5286756" y="0"/>
                  </a:moveTo>
                  <a:lnTo>
                    <a:pt x="388327" y="0"/>
                  </a:lnTo>
                  <a:lnTo>
                    <a:pt x="339617" y="3025"/>
                  </a:lnTo>
                  <a:lnTo>
                    <a:pt x="292712" y="11860"/>
                  </a:lnTo>
                  <a:lnTo>
                    <a:pt x="247976" y="26139"/>
                  </a:lnTo>
                  <a:lnTo>
                    <a:pt x="205774" y="45500"/>
                  </a:lnTo>
                  <a:lnTo>
                    <a:pt x="166468" y="69578"/>
                  </a:lnTo>
                  <a:lnTo>
                    <a:pt x="130424" y="98009"/>
                  </a:lnTo>
                  <a:lnTo>
                    <a:pt x="98006" y="130430"/>
                  </a:lnTo>
                  <a:lnTo>
                    <a:pt x="69576" y="166477"/>
                  </a:lnTo>
                  <a:lnTo>
                    <a:pt x="45499" y="205786"/>
                  </a:lnTo>
                  <a:lnTo>
                    <a:pt x="26139" y="247993"/>
                  </a:lnTo>
                  <a:lnTo>
                    <a:pt x="11860" y="292735"/>
                  </a:lnTo>
                  <a:lnTo>
                    <a:pt x="3025" y="339647"/>
                  </a:lnTo>
                  <a:lnTo>
                    <a:pt x="0" y="388365"/>
                  </a:lnTo>
                  <a:lnTo>
                    <a:pt x="0" y="5234940"/>
                  </a:lnTo>
                  <a:lnTo>
                    <a:pt x="4898390" y="5234940"/>
                  </a:lnTo>
                  <a:lnTo>
                    <a:pt x="4947108" y="5231914"/>
                  </a:lnTo>
                  <a:lnTo>
                    <a:pt x="4994020" y="5223079"/>
                  </a:lnTo>
                  <a:lnTo>
                    <a:pt x="5038762" y="5208800"/>
                  </a:lnTo>
                  <a:lnTo>
                    <a:pt x="5080969" y="5189440"/>
                  </a:lnTo>
                  <a:lnTo>
                    <a:pt x="5120278" y="5165363"/>
                  </a:lnTo>
                  <a:lnTo>
                    <a:pt x="5156325" y="5136933"/>
                  </a:lnTo>
                  <a:lnTo>
                    <a:pt x="5188746" y="5104515"/>
                  </a:lnTo>
                  <a:lnTo>
                    <a:pt x="5217177" y="5068471"/>
                  </a:lnTo>
                  <a:lnTo>
                    <a:pt x="5241255" y="5029165"/>
                  </a:lnTo>
                  <a:lnTo>
                    <a:pt x="5260616" y="4986963"/>
                  </a:lnTo>
                  <a:lnTo>
                    <a:pt x="5274895" y="4942227"/>
                  </a:lnTo>
                  <a:lnTo>
                    <a:pt x="5283730" y="4895322"/>
                  </a:lnTo>
                  <a:lnTo>
                    <a:pt x="5286756" y="4846612"/>
                  </a:lnTo>
                  <a:lnTo>
                    <a:pt x="528675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27">
              <a:extLst>
                <a:ext uri="{FF2B5EF4-FFF2-40B4-BE49-F238E27FC236}">
                  <a16:creationId xmlns:a16="http://schemas.microsoft.com/office/drawing/2014/main" id="{9EFB2C15-81EF-E861-8AAE-B8C0977EF716}"/>
                </a:ext>
              </a:extLst>
            </p:cNvPr>
            <p:cNvSpPr/>
            <p:nvPr/>
          </p:nvSpPr>
          <p:spPr>
            <a:xfrm>
              <a:off x="799337" y="808482"/>
              <a:ext cx="5287010" cy="5234940"/>
            </a:xfrm>
            <a:custGeom>
              <a:avLst/>
              <a:gdLst/>
              <a:ahLst/>
              <a:cxnLst/>
              <a:rect l="l" t="t" r="r" b="b"/>
              <a:pathLst>
                <a:path w="5287010" h="5234940">
                  <a:moveTo>
                    <a:pt x="388327" y="0"/>
                  </a:moveTo>
                  <a:lnTo>
                    <a:pt x="5286756" y="0"/>
                  </a:lnTo>
                  <a:lnTo>
                    <a:pt x="5286756" y="4846612"/>
                  </a:lnTo>
                  <a:lnTo>
                    <a:pt x="5283730" y="4895322"/>
                  </a:lnTo>
                  <a:lnTo>
                    <a:pt x="5274895" y="4942227"/>
                  </a:lnTo>
                  <a:lnTo>
                    <a:pt x="5260616" y="4986963"/>
                  </a:lnTo>
                  <a:lnTo>
                    <a:pt x="5241255" y="5029165"/>
                  </a:lnTo>
                  <a:lnTo>
                    <a:pt x="5217177" y="5068471"/>
                  </a:lnTo>
                  <a:lnTo>
                    <a:pt x="5188746" y="5104515"/>
                  </a:lnTo>
                  <a:lnTo>
                    <a:pt x="5156325" y="5136933"/>
                  </a:lnTo>
                  <a:lnTo>
                    <a:pt x="5120278" y="5165363"/>
                  </a:lnTo>
                  <a:lnTo>
                    <a:pt x="5080969" y="5189440"/>
                  </a:lnTo>
                  <a:lnTo>
                    <a:pt x="5038762" y="5208800"/>
                  </a:lnTo>
                  <a:lnTo>
                    <a:pt x="4994020" y="5223079"/>
                  </a:lnTo>
                  <a:lnTo>
                    <a:pt x="4947108" y="5231914"/>
                  </a:lnTo>
                  <a:lnTo>
                    <a:pt x="4898390" y="5234940"/>
                  </a:lnTo>
                  <a:lnTo>
                    <a:pt x="0" y="5234940"/>
                  </a:lnTo>
                  <a:lnTo>
                    <a:pt x="0" y="388365"/>
                  </a:lnTo>
                  <a:lnTo>
                    <a:pt x="3025" y="339647"/>
                  </a:lnTo>
                  <a:lnTo>
                    <a:pt x="11860" y="292735"/>
                  </a:lnTo>
                  <a:lnTo>
                    <a:pt x="26139" y="247993"/>
                  </a:lnTo>
                  <a:lnTo>
                    <a:pt x="45499" y="205786"/>
                  </a:lnTo>
                  <a:lnTo>
                    <a:pt x="69576" y="166477"/>
                  </a:lnTo>
                  <a:lnTo>
                    <a:pt x="98006" y="130430"/>
                  </a:lnTo>
                  <a:lnTo>
                    <a:pt x="130424" y="98009"/>
                  </a:lnTo>
                  <a:lnTo>
                    <a:pt x="166468" y="69578"/>
                  </a:lnTo>
                  <a:lnTo>
                    <a:pt x="205774" y="45500"/>
                  </a:lnTo>
                  <a:lnTo>
                    <a:pt x="247976" y="26139"/>
                  </a:lnTo>
                  <a:lnTo>
                    <a:pt x="292712" y="11860"/>
                  </a:lnTo>
                  <a:lnTo>
                    <a:pt x="339617" y="3025"/>
                  </a:lnTo>
                  <a:lnTo>
                    <a:pt x="388327" y="0"/>
                  </a:lnTo>
                  <a:close/>
                </a:path>
              </a:pathLst>
            </a:custGeom>
            <a:ln w="19049">
              <a:solidFill>
                <a:srgbClr val="3C96D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28">
              <a:extLst>
                <a:ext uri="{FF2B5EF4-FFF2-40B4-BE49-F238E27FC236}">
                  <a16:creationId xmlns:a16="http://schemas.microsoft.com/office/drawing/2014/main" id="{FBC9CDD8-D5B7-176E-775B-44E5D22ED370}"/>
                </a:ext>
              </a:extLst>
            </p:cNvPr>
            <p:cNvSpPr/>
            <p:nvPr/>
          </p:nvSpPr>
          <p:spPr>
            <a:xfrm>
              <a:off x="1118615" y="2040636"/>
              <a:ext cx="4636008" cy="278130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29">
              <a:extLst>
                <a:ext uri="{FF2B5EF4-FFF2-40B4-BE49-F238E27FC236}">
                  <a16:creationId xmlns:a16="http://schemas.microsoft.com/office/drawing/2014/main" id="{49C3C723-C12C-57FB-8515-3EF4E4EBB01E}"/>
                </a:ext>
              </a:extLst>
            </p:cNvPr>
            <p:cNvSpPr/>
            <p:nvPr/>
          </p:nvSpPr>
          <p:spPr>
            <a:xfrm>
              <a:off x="6495288" y="2196083"/>
              <a:ext cx="451853" cy="59207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31">
              <a:extLst>
                <a:ext uri="{FF2B5EF4-FFF2-40B4-BE49-F238E27FC236}">
                  <a16:creationId xmlns:a16="http://schemas.microsoft.com/office/drawing/2014/main" id="{F52EC4B0-2CC7-BE2A-22F0-8D6DE1927AC0}"/>
                </a:ext>
              </a:extLst>
            </p:cNvPr>
            <p:cNvSpPr/>
            <p:nvPr/>
          </p:nvSpPr>
          <p:spPr>
            <a:xfrm>
              <a:off x="7901939" y="2252484"/>
              <a:ext cx="419849" cy="511289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0" name="object 36">
            <a:extLst>
              <a:ext uri="{FF2B5EF4-FFF2-40B4-BE49-F238E27FC236}">
                <a16:creationId xmlns:a16="http://schemas.microsoft.com/office/drawing/2014/main" id="{D11FED3B-EC12-EACD-A416-8FD74F0C082F}"/>
              </a:ext>
            </a:extLst>
          </p:cNvPr>
          <p:cNvSpPr txBox="1"/>
          <p:nvPr/>
        </p:nvSpPr>
        <p:spPr>
          <a:xfrm>
            <a:off x="5425767" y="1851683"/>
            <a:ext cx="3542655" cy="182556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0000"/>
              </a:lnSpc>
              <a:spcBef>
                <a:spcPts val="100"/>
              </a:spcBef>
              <a:buSzPct val="125000"/>
              <a:buChar char="•"/>
              <a:tabLst>
                <a:tab pos="240665" algn="l"/>
                <a:tab pos="241300" algn="l"/>
              </a:tabLst>
            </a:pPr>
            <a:r>
              <a:rPr sz="2000" spc="-110" dirty="0">
                <a:solidFill>
                  <a:srgbClr val="FFFFFF"/>
                </a:solidFill>
                <a:latin typeface="Arial"/>
                <a:cs typeface="Arial"/>
              </a:rPr>
              <a:t>Scikit </a:t>
            </a:r>
            <a:r>
              <a:rPr sz="2000" spc="-114" dirty="0">
                <a:solidFill>
                  <a:srgbClr val="FFFFFF"/>
                </a:solidFill>
                <a:latin typeface="Arial"/>
                <a:cs typeface="Arial"/>
              </a:rPr>
              <a:t>Image </a:t>
            </a:r>
            <a:r>
              <a:rPr sz="2000" spc="-105" dirty="0">
                <a:solidFill>
                  <a:srgbClr val="FFFFFF"/>
                </a:solidFill>
                <a:latin typeface="Arial"/>
                <a:cs typeface="Arial"/>
              </a:rPr>
              <a:t>– 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a </a:t>
            </a:r>
            <a:r>
              <a:rPr sz="2000" spc="-25" dirty="0">
                <a:solidFill>
                  <a:srgbClr val="FFFFFF"/>
                </a:solidFill>
                <a:latin typeface="Arial"/>
                <a:cs typeface="Arial"/>
              </a:rPr>
              <a:t>great 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library </a:t>
            </a:r>
            <a:r>
              <a:rPr sz="2000" spc="-135" dirty="0">
                <a:solidFill>
                  <a:srgbClr val="FFFFFF"/>
                </a:solidFill>
                <a:latin typeface="Arial"/>
                <a:cs typeface="Arial"/>
              </a:rPr>
              <a:t>which </a:t>
            </a:r>
            <a:r>
              <a:rPr sz="2000" spc="-130" dirty="0">
                <a:solidFill>
                  <a:srgbClr val="FFFFFF"/>
                </a:solidFill>
                <a:latin typeface="Arial"/>
                <a:cs typeface="Arial"/>
              </a:rPr>
              <a:t>helps </a:t>
            </a:r>
            <a:r>
              <a:rPr sz="2000" spc="-110" dirty="0">
                <a:solidFill>
                  <a:srgbClr val="FFFFFF"/>
                </a:solidFill>
                <a:latin typeface="Arial"/>
                <a:cs typeface="Arial"/>
              </a:rPr>
              <a:t>not  </a:t>
            </a:r>
            <a:r>
              <a:rPr sz="2000" spc="-80" dirty="0">
                <a:solidFill>
                  <a:srgbClr val="FFFFFF"/>
                </a:solidFill>
                <a:latin typeface="Arial"/>
                <a:cs typeface="Arial"/>
              </a:rPr>
              <a:t>only </a:t>
            </a:r>
            <a:r>
              <a:rPr sz="2000" spc="-60" dirty="0">
                <a:solidFill>
                  <a:srgbClr val="FFFFFF"/>
                </a:solidFill>
                <a:latin typeface="Arial"/>
                <a:cs typeface="Arial"/>
              </a:rPr>
              <a:t>to </a:t>
            </a:r>
            <a:r>
              <a:rPr sz="2000" spc="-140" dirty="0">
                <a:solidFill>
                  <a:srgbClr val="FFFFFF"/>
                </a:solidFill>
                <a:latin typeface="Arial"/>
                <a:cs typeface="Arial"/>
              </a:rPr>
              <a:t>conduct </a:t>
            </a:r>
            <a:r>
              <a:rPr sz="2000" spc="-110" dirty="0">
                <a:solidFill>
                  <a:srgbClr val="FFFFFF"/>
                </a:solidFill>
                <a:latin typeface="Arial"/>
                <a:cs typeface="Arial"/>
              </a:rPr>
              <a:t>basic </a:t>
            </a:r>
            <a:r>
              <a:rPr sz="2000" spc="-90" dirty="0">
                <a:solidFill>
                  <a:srgbClr val="FFFFFF"/>
                </a:solidFill>
                <a:latin typeface="Arial"/>
                <a:cs typeface="Arial"/>
              </a:rPr>
              <a:t>operations </a:t>
            </a:r>
            <a:r>
              <a:rPr sz="2000" spc="-85" dirty="0">
                <a:solidFill>
                  <a:srgbClr val="FFFFFF"/>
                </a:solidFill>
                <a:latin typeface="Arial"/>
                <a:cs typeface="Arial"/>
              </a:rPr>
              <a:t>with </a:t>
            </a:r>
            <a:r>
              <a:rPr sz="2000" spc="-135" dirty="0">
                <a:solidFill>
                  <a:srgbClr val="FFFFFF"/>
                </a:solidFill>
                <a:latin typeface="Arial"/>
                <a:cs typeface="Arial"/>
              </a:rPr>
              <a:t>images, </a:t>
            </a:r>
            <a:r>
              <a:rPr sz="2000" spc="-80" dirty="0">
                <a:solidFill>
                  <a:srgbClr val="FFFFFF"/>
                </a:solidFill>
                <a:latin typeface="Arial"/>
                <a:cs typeface="Arial"/>
              </a:rPr>
              <a:t>but  </a:t>
            </a:r>
            <a:r>
              <a:rPr sz="2000" spc="-105" dirty="0">
                <a:solidFill>
                  <a:srgbClr val="FFFFFF"/>
                </a:solidFill>
                <a:latin typeface="Arial"/>
                <a:cs typeface="Arial"/>
              </a:rPr>
              <a:t>also </a:t>
            </a:r>
            <a:r>
              <a:rPr sz="2000" spc="-125" dirty="0">
                <a:solidFill>
                  <a:srgbClr val="FFFFFF"/>
                </a:solidFill>
                <a:latin typeface="Arial"/>
                <a:cs typeface="Arial"/>
              </a:rPr>
              <a:t>works </a:t>
            </a:r>
            <a:r>
              <a:rPr sz="2000" spc="-85" dirty="0">
                <a:solidFill>
                  <a:srgbClr val="FFFFFF"/>
                </a:solidFill>
                <a:latin typeface="Arial"/>
                <a:cs typeface="Arial"/>
              </a:rPr>
              <a:t>with color </a:t>
            </a:r>
            <a:r>
              <a:rPr sz="2000" spc="-155" dirty="0">
                <a:solidFill>
                  <a:srgbClr val="FFFFFF"/>
                </a:solidFill>
                <a:latin typeface="Arial"/>
                <a:cs typeface="Arial"/>
              </a:rPr>
              <a:t>spaces </a:t>
            </a:r>
            <a:r>
              <a:rPr sz="2000" spc="-80" dirty="0">
                <a:solidFill>
                  <a:srgbClr val="FFFFFF"/>
                </a:solidFill>
                <a:latin typeface="Arial"/>
                <a:cs typeface="Arial"/>
              </a:rPr>
              <a:t>and </a:t>
            </a:r>
            <a:r>
              <a:rPr sz="2000" spc="-95" dirty="0">
                <a:solidFill>
                  <a:srgbClr val="FFFFFF"/>
                </a:solidFill>
                <a:latin typeface="Arial"/>
                <a:cs typeface="Arial"/>
              </a:rPr>
              <a:t>allows </a:t>
            </a:r>
            <a:r>
              <a:rPr sz="2000" spc="-125" dirty="0">
                <a:solidFill>
                  <a:srgbClr val="FFFFFF"/>
                </a:solidFill>
                <a:latin typeface="Arial"/>
                <a:cs typeface="Arial"/>
              </a:rPr>
              <a:t>you </a:t>
            </a:r>
            <a:r>
              <a:rPr sz="2000" spc="-60" dirty="0">
                <a:solidFill>
                  <a:srgbClr val="FFFFFF"/>
                </a:solidFill>
                <a:latin typeface="Arial"/>
                <a:cs typeface="Arial"/>
              </a:rPr>
              <a:t>to  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apply</a:t>
            </a:r>
            <a:r>
              <a:rPr sz="20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60" dirty="0">
                <a:solidFill>
                  <a:srgbClr val="FFFFFF"/>
                </a:solidFill>
                <a:latin typeface="Arial"/>
                <a:cs typeface="Arial"/>
              </a:rPr>
              <a:t>filters.</a:t>
            </a:r>
            <a:endParaRPr sz="20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9445780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3">
            <a:extLst>
              <a:ext uri="{FF2B5EF4-FFF2-40B4-BE49-F238E27FC236}">
                <a16:creationId xmlns:a16="http://schemas.microsoft.com/office/drawing/2014/main" id="{3A386BE1-C22F-0938-1A05-1A6F36D389B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-26475"/>
            <a:ext cx="8999760" cy="1652375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L="5405120" marR="5080">
              <a:lnSpc>
                <a:spcPts val="3890"/>
              </a:lnSpc>
              <a:spcBef>
                <a:spcPts val="585"/>
              </a:spcBef>
            </a:pPr>
            <a:r>
              <a:rPr dirty="0"/>
              <a:t>OPENCV FOR DATA  AUGMENTATION</a:t>
            </a:r>
          </a:p>
        </p:txBody>
      </p:sp>
      <p:sp>
        <p:nvSpPr>
          <p:cNvPr id="16" name="object 37">
            <a:extLst>
              <a:ext uri="{FF2B5EF4-FFF2-40B4-BE49-F238E27FC236}">
                <a16:creationId xmlns:a16="http://schemas.microsoft.com/office/drawing/2014/main" id="{484557B5-A691-B1FB-F7E3-0A370ABF5C93}"/>
              </a:ext>
            </a:extLst>
          </p:cNvPr>
          <p:cNvSpPr txBox="1"/>
          <p:nvPr/>
        </p:nvSpPr>
        <p:spPr>
          <a:xfrm>
            <a:off x="5904711" y="1841509"/>
            <a:ext cx="2699004" cy="219489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0000"/>
              </a:lnSpc>
              <a:spcBef>
                <a:spcPts val="100"/>
              </a:spcBef>
              <a:buSzPct val="125000"/>
              <a:buChar char="•"/>
              <a:tabLst>
                <a:tab pos="240665" algn="l"/>
                <a:tab pos="241300" algn="l"/>
              </a:tabLst>
            </a:pPr>
            <a:r>
              <a:rPr sz="2000" spc="-110" dirty="0">
                <a:solidFill>
                  <a:srgbClr val="FFFFFF"/>
                </a:solidFill>
                <a:latin typeface="Arial"/>
                <a:cs typeface="Arial"/>
              </a:rPr>
              <a:t>OpenCV </a:t>
            </a:r>
            <a:r>
              <a:rPr sz="2000" spc="-105" dirty="0">
                <a:solidFill>
                  <a:srgbClr val="FFFFFF"/>
                </a:solidFill>
                <a:latin typeface="Arial"/>
                <a:cs typeface="Arial"/>
              </a:rPr>
              <a:t>– 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a </a:t>
            </a:r>
            <a:r>
              <a:rPr sz="2000" spc="-80" dirty="0">
                <a:solidFill>
                  <a:srgbClr val="FFFFFF"/>
                </a:solidFill>
                <a:latin typeface="Arial"/>
                <a:cs typeface="Arial"/>
              </a:rPr>
              <a:t>pioneer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of </a:t>
            </a:r>
            <a:r>
              <a:rPr sz="2000" spc="-120" dirty="0">
                <a:solidFill>
                  <a:srgbClr val="FFFFFF"/>
                </a:solidFill>
                <a:latin typeface="Arial"/>
                <a:cs typeface="Arial"/>
              </a:rPr>
              <a:t>Computer Vision. </a:t>
            </a:r>
            <a:r>
              <a:rPr sz="2000" spc="-165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lang="en-US" sz="2000" spc="-1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135" dirty="0">
                <a:solidFill>
                  <a:srgbClr val="FFFFFF"/>
                </a:solidFill>
                <a:latin typeface="Arial"/>
                <a:cs typeface="Arial"/>
              </a:rPr>
              <a:t>this </a:t>
            </a:r>
            <a:r>
              <a:rPr sz="2000" spc="-105" dirty="0">
                <a:solidFill>
                  <a:srgbClr val="FFFFFF"/>
                </a:solidFill>
                <a:latin typeface="Arial"/>
                <a:cs typeface="Arial"/>
              </a:rPr>
              <a:t>Python-based 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library</a:t>
            </a:r>
            <a:r>
              <a:rPr lang="en-US" sz="2000" spc="-10" dirty="0">
                <a:solidFill>
                  <a:srgbClr val="FFFFFF"/>
                </a:solidFill>
                <a:latin typeface="Arial"/>
                <a:cs typeface="Arial"/>
              </a:rPr>
              <a:t>,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85" dirty="0">
                <a:solidFill>
                  <a:srgbClr val="FFFFFF"/>
                </a:solidFill>
                <a:latin typeface="Arial"/>
                <a:cs typeface="Arial"/>
              </a:rPr>
              <a:t>there </a:t>
            </a:r>
            <a:r>
              <a:rPr sz="2000" spc="-40" dirty="0">
                <a:solidFill>
                  <a:srgbClr val="FFFFFF"/>
                </a:solidFill>
                <a:latin typeface="Arial"/>
                <a:cs typeface="Arial"/>
              </a:rPr>
              <a:t>are </a:t>
            </a:r>
            <a:r>
              <a:rPr sz="2000" spc="-105" dirty="0">
                <a:solidFill>
                  <a:srgbClr val="FFFFFF"/>
                </a:solidFill>
                <a:latin typeface="Arial"/>
                <a:cs typeface="Arial"/>
              </a:rPr>
              <a:t>tools </a:t>
            </a:r>
            <a:r>
              <a:rPr sz="2000" spc="-15" dirty="0">
                <a:solidFill>
                  <a:srgbClr val="FFFFFF"/>
                </a:solidFill>
                <a:latin typeface="Arial"/>
                <a:cs typeface="Arial"/>
              </a:rPr>
              <a:t>for</a:t>
            </a:r>
            <a:r>
              <a:rPr lang="en-US" sz="20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70" dirty="0">
                <a:solidFill>
                  <a:srgbClr val="FFFFFF"/>
                </a:solidFill>
                <a:latin typeface="Arial"/>
                <a:cs typeface="Arial"/>
              </a:rPr>
              <a:t>rotation, </a:t>
            </a:r>
            <a:r>
              <a:rPr sz="2000" spc="-114" dirty="0">
                <a:solidFill>
                  <a:srgbClr val="FFFFFF"/>
                </a:solidFill>
                <a:latin typeface="Arial"/>
                <a:cs typeface="Arial"/>
              </a:rPr>
              <a:t>scaling, </a:t>
            </a:r>
            <a:r>
              <a:rPr sz="2000" spc="-60" dirty="0">
                <a:solidFill>
                  <a:srgbClr val="FFFFFF"/>
                </a:solidFill>
                <a:latin typeface="Arial"/>
                <a:cs typeface="Arial"/>
              </a:rPr>
              <a:t>filters, </a:t>
            </a:r>
            <a:r>
              <a:rPr sz="2000" spc="-85" dirty="0">
                <a:solidFill>
                  <a:srgbClr val="FFFFFF"/>
                </a:solidFill>
                <a:latin typeface="Arial"/>
                <a:cs typeface="Arial"/>
              </a:rPr>
              <a:t>cropping,</a:t>
            </a:r>
            <a:r>
              <a:rPr sz="2000" spc="1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110" dirty="0">
                <a:solidFill>
                  <a:srgbClr val="FFFFFF"/>
                </a:solidFill>
                <a:latin typeface="Arial"/>
                <a:cs typeface="Arial"/>
              </a:rPr>
              <a:t>etc.</a:t>
            </a:r>
            <a:endParaRPr sz="2000" dirty="0">
              <a:latin typeface="Arial"/>
              <a:cs typeface="Arial"/>
            </a:endParaRPr>
          </a:p>
        </p:txBody>
      </p:sp>
      <p:grpSp>
        <p:nvGrpSpPr>
          <p:cNvPr id="17" name="object 24">
            <a:extLst>
              <a:ext uri="{FF2B5EF4-FFF2-40B4-BE49-F238E27FC236}">
                <a16:creationId xmlns:a16="http://schemas.microsoft.com/office/drawing/2014/main" id="{8D4C57D4-BD23-FBAE-236A-73EC7175E014}"/>
              </a:ext>
            </a:extLst>
          </p:cNvPr>
          <p:cNvGrpSpPr/>
          <p:nvPr/>
        </p:nvGrpSpPr>
        <p:grpSpPr>
          <a:xfrm>
            <a:off x="0" y="0"/>
            <a:ext cx="7323569" cy="5286946"/>
            <a:chOff x="697991" y="745223"/>
            <a:chExt cx="7323569" cy="5430774"/>
          </a:xfrm>
        </p:grpSpPr>
        <p:sp>
          <p:nvSpPr>
            <p:cNvPr id="18" name="object 25">
              <a:extLst>
                <a:ext uri="{FF2B5EF4-FFF2-40B4-BE49-F238E27FC236}">
                  <a16:creationId xmlns:a16="http://schemas.microsoft.com/office/drawing/2014/main" id="{F8BA9002-CF95-2776-4340-05FB4714C53E}"/>
                </a:ext>
              </a:extLst>
            </p:cNvPr>
            <p:cNvSpPr/>
            <p:nvPr/>
          </p:nvSpPr>
          <p:spPr>
            <a:xfrm>
              <a:off x="697991" y="745223"/>
              <a:ext cx="5482590" cy="543077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26">
              <a:extLst>
                <a:ext uri="{FF2B5EF4-FFF2-40B4-BE49-F238E27FC236}">
                  <a16:creationId xmlns:a16="http://schemas.microsoft.com/office/drawing/2014/main" id="{E8078B03-7185-DAD2-07EB-A9A6C063C4C5}"/>
                </a:ext>
              </a:extLst>
            </p:cNvPr>
            <p:cNvSpPr/>
            <p:nvPr/>
          </p:nvSpPr>
          <p:spPr>
            <a:xfrm>
              <a:off x="799337" y="808482"/>
              <a:ext cx="5287010" cy="5234940"/>
            </a:xfrm>
            <a:custGeom>
              <a:avLst/>
              <a:gdLst/>
              <a:ahLst/>
              <a:cxnLst/>
              <a:rect l="l" t="t" r="r" b="b"/>
              <a:pathLst>
                <a:path w="5287010" h="5234940">
                  <a:moveTo>
                    <a:pt x="5286756" y="0"/>
                  </a:moveTo>
                  <a:lnTo>
                    <a:pt x="388327" y="0"/>
                  </a:lnTo>
                  <a:lnTo>
                    <a:pt x="339617" y="3025"/>
                  </a:lnTo>
                  <a:lnTo>
                    <a:pt x="292712" y="11860"/>
                  </a:lnTo>
                  <a:lnTo>
                    <a:pt x="247976" y="26139"/>
                  </a:lnTo>
                  <a:lnTo>
                    <a:pt x="205774" y="45500"/>
                  </a:lnTo>
                  <a:lnTo>
                    <a:pt x="166468" y="69578"/>
                  </a:lnTo>
                  <a:lnTo>
                    <a:pt x="130424" y="98009"/>
                  </a:lnTo>
                  <a:lnTo>
                    <a:pt x="98006" y="130430"/>
                  </a:lnTo>
                  <a:lnTo>
                    <a:pt x="69576" y="166477"/>
                  </a:lnTo>
                  <a:lnTo>
                    <a:pt x="45499" y="205786"/>
                  </a:lnTo>
                  <a:lnTo>
                    <a:pt x="26139" y="247993"/>
                  </a:lnTo>
                  <a:lnTo>
                    <a:pt x="11860" y="292735"/>
                  </a:lnTo>
                  <a:lnTo>
                    <a:pt x="3025" y="339647"/>
                  </a:lnTo>
                  <a:lnTo>
                    <a:pt x="0" y="388365"/>
                  </a:lnTo>
                  <a:lnTo>
                    <a:pt x="0" y="5234940"/>
                  </a:lnTo>
                  <a:lnTo>
                    <a:pt x="4898390" y="5234940"/>
                  </a:lnTo>
                  <a:lnTo>
                    <a:pt x="4947108" y="5231914"/>
                  </a:lnTo>
                  <a:lnTo>
                    <a:pt x="4994020" y="5223079"/>
                  </a:lnTo>
                  <a:lnTo>
                    <a:pt x="5038762" y="5208800"/>
                  </a:lnTo>
                  <a:lnTo>
                    <a:pt x="5080969" y="5189440"/>
                  </a:lnTo>
                  <a:lnTo>
                    <a:pt x="5120278" y="5165363"/>
                  </a:lnTo>
                  <a:lnTo>
                    <a:pt x="5156325" y="5136933"/>
                  </a:lnTo>
                  <a:lnTo>
                    <a:pt x="5188746" y="5104515"/>
                  </a:lnTo>
                  <a:lnTo>
                    <a:pt x="5217177" y="5068471"/>
                  </a:lnTo>
                  <a:lnTo>
                    <a:pt x="5241255" y="5029165"/>
                  </a:lnTo>
                  <a:lnTo>
                    <a:pt x="5260616" y="4986963"/>
                  </a:lnTo>
                  <a:lnTo>
                    <a:pt x="5274895" y="4942227"/>
                  </a:lnTo>
                  <a:lnTo>
                    <a:pt x="5283730" y="4895322"/>
                  </a:lnTo>
                  <a:lnTo>
                    <a:pt x="5286756" y="4846612"/>
                  </a:lnTo>
                  <a:lnTo>
                    <a:pt x="528675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7">
              <a:extLst>
                <a:ext uri="{FF2B5EF4-FFF2-40B4-BE49-F238E27FC236}">
                  <a16:creationId xmlns:a16="http://schemas.microsoft.com/office/drawing/2014/main" id="{3238536D-6BE7-6F1C-4133-D6501DA987D2}"/>
                </a:ext>
              </a:extLst>
            </p:cNvPr>
            <p:cNvSpPr/>
            <p:nvPr/>
          </p:nvSpPr>
          <p:spPr>
            <a:xfrm>
              <a:off x="799337" y="808482"/>
              <a:ext cx="5287010" cy="5234940"/>
            </a:xfrm>
            <a:custGeom>
              <a:avLst/>
              <a:gdLst/>
              <a:ahLst/>
              <a:cxnLst/>
              <a:rect l="l" t="t" r="r" b="b"/>
              <a:pathLst>
                <a:path w="5287010" h="5234940">
                  <a:moveTo>
                    <a:pt x="388327" y="0"/>
                  </a:moveTo>
                  <a:lnTo>
                    <a:pt x="5286756" y="0"/>
                  </a:lnTo>
                  <a:lnTo>
                    <a:pt x="5286756" y="4846612"/>
                  </a:lnTo>
                  <a:lnTo>
                    <a:pt x="5283730" y="4895322"/>
                  </a:lnTo>
                  <a:lnTo>
                    <a:pt x="5274895" y="4942227"/>
                  </a:lnTo>
                  <a:lnTo>
                    <a:pt x="5260616" y="4986963"/>
                  </a:lnTo>
                  <a:lnTo>
                    <a:pt x="5241255" y="5029165"/>
                  </a:lnTo>
                  <a:lnTo>
                    <a:pt x="5217177" y="5068471"/>
                  </a:lnTo>
                  <a:lnTo>
                    <a:pt x="5188746" y="5104515"/>
                  </a:lnTo>
                  <a:lnTo>
                    <a:pt x="5156325" y="5136933"/>
                  </a:lnTo>
                  <a:lnTo>
                    <a:pt x="5120278" y="5165363"/>
                  </a:lnTo>
                  <a:lnTo>
                    <a:pt x="5080969" y="5189440"/>
                  </a:lnTo>
                  <a:lnTo>
                    <a:pt x="5038762" y="5208800"/>
                  </a:lnTo>
                  <a:lnTo>
                    <a:pt x="4994020" y="5223079"/>
                  </a:lnTo>
                  <a:lnTo>
                    <a:pt x="4947108" y="5231914"/>
                  </a:lnTo>
                  <a:lnTo>
                    <a:pt x="4898390" y="5234940"/>
                  </a:lnTo>
                  <a:lnTo>
                    <a:pt x="0" y="5234940"/>
                  </a:lnTo>
                  <a:lnTo>
                    <a:pt x="0" y="388365"/>
                  </a:lnTo>
                  <a:lnTo>
                    <a:pt x="3025" y="339647"/>
                  </a:lnTo>
                  <a:lnTo>
                    <a:pt x="11860" y="292735"/>
                  </a:lnTo>
                  <a:lnTo>
                    <a:pt x="26139" y="247993"/>
                  </a:lnTo>
                  <a:lnTo>
                    <a:pt x="45499" y="205786"/>
                  </a:lnTo>
                  <a:lnTo>
                    <a:pt x="69576" y="166477"/>
                  </a:lnTo>
                  <a:lnTo>
                    <a:pt x="98006" y="130430"/>
                  </a:lnTo>
                  <a:lnTo>
                    <a:pt x="130424" y="98009"/>
                  </a:lnTo>
                  <a:lnTo>
                    <a:pt x="166468" y="69578"/>
                  </a:lnTo>
                  <a:lnTo>
                    <a:pt x="205774" y="45500"/>
                  </a:lnTo>
                  <a:lnTo>
                    <a:pt x="247976" y="26139"/>
                  </a:lnTo>
                  <a:lnTo>
                    <a:pt x="292712" y="11860"/>
                  </a:lnTo>
                  <a:lnTo>
                    <a:pt x="339617" y="3025"/>
                  </a:lnTo>
                  <a:lnTo>
                    <a:pt x="388327" y="0"/>
                  </a:lnTo>
                  <a:close/>
                </a:path>
              </a:pathLst>
            </a:custGeom>
            <a:ln w="19049">
              <a:solidFill>
                <a:srgbClr val="3C96D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8">
              <a:extLst>
                <a:ext uri="{FF2B5EF4-FFF2-40B4-BE49-F238E27FC236}">
                  <a16:creationId xmlns:a16="http://schemas.microsoft.com/office/drawing/2014/main" id="{361613D5-A72C-5A29-A7B4-3E4705D3EFDA}"/>
                </a:ext>
              </a:extLst>
            </p:cNvPr>
            <p:cNvSpPr/>
            <p:nvPr/>
          </p:nvSpPr>
          <p:spPr>
            <a:xfrm>
              <a:off x="1118615" y="1383791"/>
              <a:ext cx="4636008" cy="4094987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9">
              <a:extLst>
                <a:ext uri="{FF2B5EF4-FFF2-40B4-BE49-F238E27FC236}">
                  <a16:creationId xmlns:a16="http://schemas.microsoft.com/office/drawing/2014/main" id="{A3EF095A-324E-353D-619A-AD6AC3D43C8E}"/>
                </a:ext>
              </a:extLst>
            </p:cNvPr>
            <p:cNvSpPr/>
            <p:nvPr/>
          </p:nvSpPr>
          <p:spPr>
            <a:xfrm>
              <a:off x="6495288" y="2196083"/>
              <a:ext cx="451853" cy="59207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31">
              <a:extLst>
                <a:ext uri="{FF2B5EF4-FFF2-40B4-BE49-F238E27FC236}">
                  <a16:creationId xmlns:a16="http://schemas.microsoft.com/office/drawing/2014/main" id="{510ED485-DCF7-D6FD-749E-3FA45E515F0D}"/>
                </a:ext>
              </a:extLst>
            </p:cNvPr>
            <p:cNvSpPr/>
            <p:nvPr/>
          </p:nvSpPr>
          <p:spPr>
            <a:xfrm>
              <a:off x="7601711" y="2252484"/>
              <a:ext cx="419849" cy="511289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34">
              <a:extLst>
                <a:ext uri="{FF2B5EF4-FFF2-40B4-BE49-F238E27FC236}">
                  <a16:creationId xmlns:a16="http://schemas.microsoft.com/office/drawing/2014/main" id="{4892F354-F32F-00E5-DE65-C5A883B9B3A2}"/>
                </a:ext>
              </a:extLst>
            </p:cNvPr>
            <p:cNvSpPr/>
            <p:nvPr/>
          </p:nvSpPr>
          <p:spPr>
            <a:xfrm>
              <a:off x="7476744" y="2581668"/>
              <a:ext cx="381761" cy="51128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10811708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501FA6AB-393B-D201-E88C-A1FFF3F015D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85726" y="558370"/>
            <a:ext cx="8951119" cy="4565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TRANSFER LEARNING “LAZY LEARNING”</a:t>
            </a:r>
          </a:p>
        </p:txBody>
      </p:sp>
      <p:sp>
        <p:nvSpPr>
          <p:cNvPr id="3" name="object 72">
            <a:extLst>
              <a:ext uri="{FF2B5EF4-FFF2-40B4-BE49-F238E27FC236}">
                <a16:creationId xmlns:a16="http://schemas.microsoft.com/office/drawing/2014/main" id="{11B68823-77E1-3558-C7A5-EC60215621B5}"/>
              </a:ext>
            </a:extLst>
          </p:cNvPr>
          <p:cNvSpPr txBox="1"/>
          <p:nvPr/>
        </p:nvSpPr>
        <p:spPr>
          <a:xfrm>
            <a:off x="462280" y="1601850"/>
            <a:ext cx="8498840" cy="294439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tabLst>
                <a:tab pos="1161415" algn="l"/>
                <a:tab pos="2155190" algn="l"/>
                <a:tab pos="3547110" algn="l"/>
                <a:tab pos="4340860" algn="l"/>
                <a:tab pos="5150485" algn="l"/>
                <a:tab pos="5671820" algn="l"/>
                <a:tab pos="6360795" algn="l"/>
                <a:tab pos="6746240" algn="l"/>
                <a:tab pos="7623175" algn="l"/>
                <a:tab pos="8296275" algn="l"/>
              </a:tabLst>
            </a:pP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Another	‘</a:t>
            </a:r>
            <a:r>
              <a:rPr sz="2400" spc="-20" dirty="0">
                <a:solidFill>
                  <a:srgbClr val="FFFFFF"/>
                </a:solidFill>
                <a:latin typeface="Times New Roman"/>
                <a:cs typeface="Times New Roman"/>
              </a:rPr>
              <a:t>m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agic	</a:t>
            </a:r>
            <a:r>
              <a:rPr sz="2400" spc="-10" dirty="0">
                <a:solidFill>
                  <a:srgbClr val="FFFFFF"/>
                </a:solidFill>
                <a:latin typeface="Times New Roman"/>
                <a:cs typeface="Times New Roman"/>
              </a:rPr>
              <a:t>wand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’ </a:t>
            </a:r>
            <a:r>
              <a:rPr sz="2400" spc="-2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for	cases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	when	i</a:t>
            </a:r>
            <a:r>
              <a:rPr sz="2400" spc="-15" dirty="0">
                <a:solidFill>
                  <a:srgbClr val="FFFFFF"/>
                </a:solidFill>
                <a:latin typeface="Times New Roman"/>
                <a:cs typeface="Times New Roman"/>
              </a:rPr>
              <a:t>t</a:t>
            </a:r>
            <a:r>
              <a:rPr sz="2400" spc="-130" dirty="0">
                <a:solidFill>
                  <a:srgbClr val="FFFFFF"/>
                </a:solidFill>
                <a:latin typeface="Times New Roman"/>
                <a:cs typeface="Times New Roman"/>
              </a:rPr>
              <a:t>’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s	h</a:t>
            </a:r>
            <a:r>
              <a:rPr sz="2400" spc="-10" dirty="0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rd	</a:t>
            </a:r>
            <a:r>
              <a:rPr sz="2400" spc="5" dirty="0">
                <a:solidFill>
                  <a:srgbClr val="FFFFFF"/>
                </a:solidFill>
                <a:latin typeface="Times New Roman"/>
                <a:cs typeface="Times New Roman"/>
              </a:rPr>
              <a:t>t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o	“flesh	out”	t</a:t>
            </a:r>
            <a:r>
              <a:rPr sz="2400" spc="-10" dirty="0">
                <a:solidFill>
                  <a:srgbClr val="FFFFFF"/>
                </a:solidFill>
                <a:latin typeface="Times New Roman"/>
                <a:cs typeface="Times New Roman"/>
              </a:rPr>
              <a:t>h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e  training dataset is </a:t>
            </a:r>
            <a:r>
              <a:rPr sz="2400" i="1" spc="-20" dirty="0">
                <a:solidFill>
                  <a:srgbClr val="FFFFFF"/>
                </a:solidFill>
                <a:latin typeface="Times New Roman"/>
                <a:cs typeface="Times New Roman"/>
              </a:rPr>
              <a:t>Transfer</a:t>
            </a:r>
            <a:r>
              <a:rPr sz="2400" i="1" spc="-6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i="1" spc="-5" dirty="0">
                <a:solidFill>
                  <a:srgbClr val="FFFFFF"/>
                </a:solidFill>
                <a:latin typeface="Times New Roman"/>
                <a:cs typeface="Times New Roman"/>
              </a:rPr>
              <a:t>Learning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.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150">
              <a:latin typeface="Times New Roman"/>
              <a:cs typeface="Times New Roman"/>
            </a:endParaRPr>
          </a:p>
          <a:p>
            <a:pPr marL="12700" marR="5080">
              <a:lnSpc>
                <a:spcPct val="100000"/>
              </a:lnSpc>
            </a:pPr>
            <a:r>
              <a:rPr sz="2400" spc="-15" dirty="0">
                <a:solidFill>
                  <a:srgbClr val="FFFFFF"/>
                </a:solidFill>
                <a:latin typeface="Times New Roman"/>
                <a:cs typeface="Times New Roman"/>
              </a:rPr>
              <a:t>Transfer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learning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is an area in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ML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that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utilizes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the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knowledge gained 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while solving one problem to solve a </a:t>
            </a:r>
            <a:r>
              <a:rPr sz="2400" spc="-10" dirty="0">
                <a:solidFill>
                  <a:srgbClr val="FFFFFF"/>
                </a:solidFill>
                <a:latin typeface="Times New Roman"/>
                <a:cs typeface="Times New Roman"/>
              </a:rPr>
              <a:t>different,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but related</a:t>
            </a:r>
            <a:r>
              <a:rPr sz="2400" spc="-1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problem.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Times New Roman"/>
              <a:cs typeface="Times New Roman"/>
            </a:endParaRPr>
          </a:p>
          <a:p>
            <a:pPr marL="12700" marR="6985">
              <a:lnSpc>
                <a:spcPct val="100000"/>
              </a:lnSpc>
            </a:pPr>
            <a:r>
              <a:rPr sz="2400" spc="-35" dirty="0">
                <a:solidFill>
                  <a:srgbClr val="FFFFFF"/>
                </a:solidFill>
                <a:latin typeface="Times New Roman"/>
                <a:cs typeface="Times New Roman"/>
              </a:rPr>
              <a:t>It’s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just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the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way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the </a:t>
            </a:r>
            <a:r>
              <a:rPr sz="2400" spc="-10" dirty="0">
                <a:solidFill>
                  <a:srgbClr val="FFFFFF"/>
                </a:solidFill>
                <a:latin typeface="Times New Roman"/>
                <a:cs typeface="Times New Roman"/>
              </a:rPr>
              <a:t>human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brain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works: </a:t>
            </a:r>
            <a:r>
              <a:rPr sz="2400" spc="-35" dirty="0">
                <a:solidFill>
                  <a:srgbClr val="FFFFFF"/>
                </a:solidFill>
                <a:latin typeface="Times New Roman"/>
                <a:cs typeface="Times New Roman"/>
              </a:rPr>
              <a:t>it’s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easier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for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us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to learn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new 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things if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we’ve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had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similar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experiences in the</a:t>
            </a:r>
            <a:r>
              <a:rPr sz="2400" spc="-8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past.</a:t>
            </a:r>
            <a:endParaRPr sz="240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3494918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2">
            <a:extLst>
              <a:ext uri="{FF2B5EF4-FFF2-40B4-BE49-F238E27FC236}">
                <a16:creationId xmlns:a16="http://schemas.microsoft.com/office/drawing/2014/main" id="{D346EE3A-19EC-62B6-AC9D-50094184D29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601974" y="259412"/>
            <a:ext cx="3313176" cy="4565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EXAMPLE</a:t>
            </a:r>
          </a:p>
        </p:txBody>
      </p:sp>
      <p:sp>
        <p:nvSpPr>
          <p:cNvPr id="3" name="object 71">
            <a:extLst>
              <a:ext uri="{FF2B5EF4-FFF2-40B4-BE49-F238E27FC236}">
                <a16:creationId xmlns:a16="http://schemas.microsoft.com/office/drawing/2014/main" id="{FE4C8FD0-4F07-7BDA-53E5-E0E79030A785}"/>
              </a:ext>
            </a:extLst>
          </p:cNvPr>
          <p:cNvSpPr txBox="1"/>
          <p:nvPr/>
        </p:nvSpPr>
        <p:spPr>
          <a:xfrm>
            <a:off x="391413" y="1680527"/>
            <a:ext cx="8478267" cy="178244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algn="just">
              <a:lnSpc>
                <a:spcPct val="120000"/>
              </a:lnSpc>
              <a:spcBef>
                <a:spcPts val="105"/>
              </a:spcBef>
            </a:pPr>
            <a:r>
              <a:rPr sz="2400" spc="-30" dirty="0">
                <a:solidFill>
                  <a:srgbClr val="FFFFFF"/>
                </a:solidFill>
                <a:latin typeface="Times New Roman"/>
                <a:cs typeface="Times New Roman"/>
              </a:rPr>
              <a:t>Let’s </a:t>
            </a:r>
            <a:r>
              <a:rPr sz="2400" spc="-40" dirty="0">
                <a:solidFill>
                  <a:srgbClr val="FFFFFF"/>
                </a:solidFill>
                <a:latin typeface="Times New Roman"/>
                <a:cs typeface="Times New Roman"/>
              </a:rPr>
              <a:t>say, it’s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easy to learn to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ride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a bike if you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mastered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a bike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with</a:t>
            </a:r>
            <a:r>
              <a:rPr lang="en-US"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training </a:t>
            </a:r>
            <a:r>
              <a:rPr sz="2400" spc="-10" dirty="0">
                <a:solidFill>
                  <a:srgbClr val="FFFFFF"/>
                </a:solidFill>
                <a:latin typeface="Times New Roman"/>
                <a:cs typeface="Times New Roman"/>
              </a:rPr>
              <a:t>wheels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before that.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Learning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a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new programming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language  when you’ve been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programming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using other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languages also shouldn’t </a:t>
            </a:r>
            <a:r>
              <a:rPr sz="2400" spc="-15" dirty="0">
                <a:solidFill>
                  <a:srgbClr val="FFFFFF"/>
                </a:solidFill>
                <a:latin typeface="Times New Roman"/>
                <a:cs typeface="Times New Roman"/>
              </a:rPr>
              <a:t>be 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as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hard.</a:t>
            </a:r>
            <a:r>
              <a:rPr lang="en-US" sz="24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endParaRPr sz="24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863309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bject 16">
            <a:extLst>
              <a:ext uri="{FF2B5EF4-FFF2-40B4-BE49-F238E27FC236}">
                <a16:creationId xmlns:a16="http://schemas.microsoft.com/office/drawing/2014/main" id="{05E517AB-8426-1F11-3ED8-7B481224024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94000" y="815468"/>
            <a:ext cx="6431992" cy="581569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12700" marR="5080">
              <a:lnSpc>
                <a:spcPts val="3460"/>
              </a:lnSpc>
              <a:spcBef>
                <a:spcPts val="535"/>
              </a:spcBef>
            </a:pPr>
            <a:r>
              <a:rPr sz="3600" dirty="0"/>
              <a:t>TYPES OF  DATASETS</a:t>
            </a:r>
          </a:p>
        </p:txBody>
      </p:sp>
      <p:graphicFrame>
        <p:nvGraphicFramePr>
          <p:cNvPr id="17" name="object 26">
            <a:extLst>
              <a:ext uri="{FF2B5EF4-FFF2-40B4-BE49-F238E27FC236}">
                <a16:creationId xmlns:a16="http://schemas.microsoft.com/office/drawing/2014/main" id="{9AFDBBAA-61AD-3A20-78F8-38DFA61316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5573562"/>
              </p:ext>
            </p:extLst>
          </p:nvPr>
        </p:nvGraphicFramePr>
        <p:xfrm>
          <a:off x="987982" y="1672209"/>
          <a:ext cx="6844029" cy="265582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390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531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90982">
                <a:tc>
                  <a:txBody>
                    <a:bodyPr/>
                    <a:lstStyle/>
                    <a:p>
                      <a:pPr marL="767715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sz="2200" b="1" spc="-17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Labeled</a:t>
                      </a:r>
                      <a:r>
                        <a:rPr sz="2200" b="1" spc="-3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200" b="1" spc="-15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Dataset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641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629FCC"/>
                    </a:solidFill>
                  </a:tcPr>
                </a:tc>
                <a:tc>
                  <a:txBody>
                    <a:bodyPr/>
                    <a:lstStyle/>
                    <a:p>
                      <a:pPr marL="659765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sz="2200" b="1" spc="-13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Unlabeled</a:t>
                      </a:r>
                      <a:r>
                        <a:rPr sz="2200" b="1" spc="-5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200" b="1" spc="-15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Dataset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641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629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64841">
                <a:tc>
                  <a:txBody>
                    <a:bodyPr/>
                    <a:lstStyle/>
                    <a:p>
                      <a:pPr marL="136525" marR="130810" algn="ctr">
                        <a:lnSpc>
                          <a:spcPct val="100099"/>
                        </a:lnSpc>
                        <a:spcBef>
                          <a:spcPts val="1800"/>
                        </a:spcBef>
                      </a:pPr>
                      <a:r>
                        <a:rPr sz="2200" spc="-100" dirty="0">
                          <a:latin typeface="Arial"/>
                          <a:cs typeface="Arial"/>
                        </a:rPr>
                        <a:t>Labeled </a:t>
                      </a:r>
                      <a:r>
                        <a:rPr sz="2200" spc="-80" dirty="0">
                          <a:latin typeface="Arial"/>
                          <a:cs typeface="Arial"/>
                        </a:rPr>
                        <a:t>dataset </a:t>
                      </a:r>
                      <a:r>
                        <a:rPr sz="2200" spc="-229" dirty="0">
                          <a:latin typeface="Arial"/>
                          <a:cs typeface="Arial"/>
                        </a:rPr>
                        <a:t>means </a:t>
                      </a:r>
                      <a:r>
                        <a:rPr sz="2200" spc="-80" dirty="0">
                          <a:latin typeface="Arial"/>
                          <a:cs typeface="Arial"/>
                        </a:rPr>
                        <a:t>that  </a:t>
                      </a:r>
                      <a:r>
                        <a:rPr sz="2200" spc="-105" dirty="0">
                          <a:latin typeface="Arial"/>
                          <a:cs typeface="Arial"/>
                        </a:rPr>
                        <a:t>there </a:t>
                      </a:r>
                      <a:r>
                        <a:rPr sz="2200" spc="-195" dirty="0">
                          <a:latin typeface="Arial"/>
                          <a:cs typeface="Arial"/>
                        </a:rPr>
                        <a:t>is </a:t>
                      </a:r>
                      <a:r>
                        <a:rPr sz="2200" spc="-15" dirty="0">
                          <a:latin typeface="Arial"/>
                          <a:cs typeface="Arial"/>
                        </a:rPr>
                        <a:t>a </a:t>
                      </a:r>
                      <a:r>
                        <a:rPr sz="2200" spc="-35" dirty="0">
                          <a:latin typeface="Arial"/>
                          <a:cs typeface="Arial"/>
                        </a:rPr>
                        <a:t>label </a:t>
                      </a:r>
                      <a:r>
                        <a:rPr sz="2200" spc="-80" dirty="0">
                          <a:latin typeface="Arial"/>
                          <a:cs typeface="Arial"/>
                        </a:rPr>
                        <a:t>that </a:t>
                      </a:r>
                      <a:r>
                        <a:rPr sz="2200" spc="-114" dirty="0">
                          <a:latin typeface="Arial"/>
                          <a:cs typeface="Arial"/>
                        </a:rPr>
                        <a:t>classify  </a:t>
                      </a:r>
                      <a:r>
                        <a:rPr sz="2200" spc="-145" dirty="0">
                          <a:latin typeface="Arial"/>
                          <a:cs typeface="Arial"/>
                        </a:rPr>
                        <a:t>each </a:t>
                      </a:r>
                      <a:r>
                        <a:rPr sz="2200" spc="-90" dirty="0">
                          <a:latin typeface="Arial"/>
                          <a:cs typeface="Arial"/>
                        </a:rPr>
                        <a:t>record </a:t>
                      </a:r>
                      <a:r>
                        <a:rPr sz="2200" spc="-70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2200" spc="-15" dirty="0">
                          <a:latin typeface="Arial"/>
                          <a:cs typeface="Arial"/>
                        </a:rPr>
                        <a:t>a </a:t>
                      </a:r>
                      <a:r>
                        <a:rPr sz="2200" spc="-114" dirty="0">
                          <a:latin typeface="Arial"/>
                          <a:cs typeface="Arial"/>
                        </a:rPr>
                        <a:t>specific  </a:t>
                      </a:r>
                      <a:r>
                        <a:rPr sz="2200" spc="-204" dirty="0">
                          <a:latin typeface="Arial"/>
                          <a:cs typeface="Arial"/>
                        </a:rPr>
                        <a:t>class </a:t>
                      </a:r>
                      <a:r>
                        <a:rPr sz="2200" spc="-65" dirty="0">
                          <a:latin typeface="Arial"/>
                          <a:cs typeface="Arial"/>
                        </a:rPr>
                        <a:t>or </a:t>
                      </a:r>
                      <a:r>
                        <a:rPr sz="2200" spc="-75" dirty="0">
                          <a:latin typeface="Arial"/>
                          <a:cs typeface="Arial"/>
                        </a:rPr>
                        <a:t>type, </a:t>
                      </a:r>
                      <a:r>
                        <a:rPr sz="2200" spc="-135" dirty="0">
                          <a:latin typeface="Arial"/>
                          <a:cs typeface="Arial"/>
                        </a:rPr>
                        <a:t>usually the  </a:t>
                      </a:r>
                      <a:r>
                        <a:rPr sz="2200" spc="-105" dirty="0">
                          <a:latin typeface="Arial"/>
                          <a:cs typeface="Arial"/>
                        </a:rPr>
                        <a:t>last </a:t>
                      </a:r>
                      <a:r>
                        <a:rPr sz="2200" spc="-215" dirty="0">
                          <a:latin typeface="Arial"/>
                          <a:cs typeface="Arial"/>
                        </a:rPr>
                        <a:t>column </a:t>
                      </a:r>
                      <a:r>
                        <a:rPr sz="2200" spc="-100" dirty="0">
                          <a:latin typeface="Arial"/>
                          <a:cs typeface="Arial"/>
                        </a:rPr>
                        <a:t>but </a:t>
                      </a:r>
                      <a:r>
                        <a:rPr sz="2200" spc="-135" dirty="0">
                          <a:latin typeface="Arial"/>
                          <a:cs typeface="Arial"/>
                        </a:rPr>
                        <a:t>not</a:t>
                      </a:r>
                      <a:r>
                        <a:rPr sz="2200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200" spc="-110" dirty="0">
                          <a:latin typeface="Arial"/>
                          <a:cs typeface="Arial"/>
                        </a:rPr>
                        <a:t>always</a:t>
                      </a:r>
                      <a:endParaRPr sz="2200" dirty="0">
                        <a:latin typeface="Arial"/>
                        <a:cs typeface="Arial"/>
                      </a:endParaRPr>
                    </a:p>
                  </a:txBody>
                  <a:tcPr marL="0" marR="0" marT="2286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F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2700" dirty="0">
                        <a:latin typeface="Times New Roman"/>
                        <a:cs typeface="Times New Roman"/>
                      </a:endParaRPr>
                    </a:p>
                    <a:p>
                      <a:pPr marL="262255" marR="253365" indent="38100" algn="just">
                        <a:lnSpc>
                          <a:spcPct val="100200"/>
                        </a:lnSpc>
                      </a:pPr>
                      <a:r>
                        <a:rPr sz="2200" spc="-95" dirty="0">
                          <a:latin typeface="Arial"/>
                          <a:cs typeface="Arial"/>
                        </a:rPr>
                        <a:t>Unlabeled </a:t>
                      </a:r>
                      <a:r>
                        <a:rPr sz="2200" spc="-80" dirty="0">
                          <a:latin typeface="Arial"/>
                          <a:cs typeface="Arial"/>
                        </a:rPr>
                        <a:t>dataset </a:t>
                      </a:r>
                      <a:r>
                        <a:rPr sz="2200" spc="-229" dirty="0">
                          <a:latin typeface="Arial"/>
                          <a:cs typeface="Arial"/>
                        </a:rPr>
                        <a:t>means  </a:t>
                      </a:r>
                      <a:r>
                        <a:rPr sz="2200" spc="-80" dirty="0">
                          <a:latin typeface="Arial"/>
                          <a:cs typeface="Arial"/>
                        </a:rPr>
                        <a:t>that </a:t>
                      </a:r>
                      <a:r>
                        <a:rPr sz="2200" spc="-110" dirty="0">
                          <a:latin typeface="Arial"/>
                          <a:cs typeface="Arial"/>
                        </a:rPr>
                        <a:t>there </a:t>
                      </a:r>
                      <a:r>
                        <a:rPr sz="2200" spc="-190" dirty="0">
                          <a:latin typeface="Arial"/>
                          <a:cs typeface="Arial"/>
                        </a:rPr>
                        <a:t>is </a:t>
                      </a:r>
                      <a:r>
                        <a:rPr sz="2200" spc="-195" dirty="0">
                          <a:latin typeface="Arial"/>
                          <a:cs typeface="Arial"/>
                        </a:rPr>
                        <a:t>no </a:t>
                      </a:r>
                      <a:r>
                        <a:rPr sz="2200" spc="-40" dirty="0">
                          <a:latin typeface="Arial"/>
                          <a:cs typeface="Arial"/>
                        </a:rPr>
                        <a:t>label </a:t>
                      </a:r>
                      <a:r>
                        <a:rPr sz="2200" spc="-80" dirty="0">
                          <a:latin typeface="Arial"/>
                          <a:cs typeface="Arial"/>
                        </a:rPr>
                        <a:t>that  </a:t>
                      </a:r>
                      <a:r>
                        <a:rPr sz="2200" spc="-70" dirty="0">
                          <a:latin typeface="Arial"/>
                          <a:cs typeface="Arial"/>
                        </a:rPr>
                        <a:t>define </a:t>
                      </a:r>
                      <a:r>
                        <a:rPr sz="2200" spc="-75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2200" spc="-170" dirty="0">
                          <a:latin typeface="Arial"/>
                          <a:cs typeface="Arial"/>
                        </a:rPr>
                        <a:t>which </a:t>
                      </a:r>
                      <a:r>
                        <a:rPr sz="2200" spc="-70" dirty="0">
                          <a:latin typeface="Arial"/>
                          <a:cs typeface="Arial"/>
                        </a:rPr>
                        <a:t>class/type  </a:t>
                      </a:r>
                      <a:r>
                        <a:rPr sz="2200" spc="-80" dirty="0">
                          <a:latin typeface="Arial"/>
                          <a:cs typeface="Arial"/>
                        </a:rPr>
                        <a:t>that </a:t>
                      </a:r>
                      <a:r>
                        <a:rPr sz="2200" spc="-135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2200" spc="-90" dirty="0">
                          <a:latin typeface="Arial"/>
                          <a:cs typeface="Arial"/>
                        </a:rPr>
                        <a:t>record </a:t>
                      </a:r>
                      <a:r>
                        <a:rPr sz="2200" spc="-130" dirty="0">
                          <a:latin typeface="Arial"/>
                          <a:cs typeface="Arial"/>
                        </a:rPr>
                        <a:t>belongs</a:t>
                      </a:r>
                      <a:r>
                        <a:rPr sz="2200" spc="28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200" spc="-75" dirty="0">
                          <a:latin typeface="Arial"/>
                          <a:cs typeface="Arial"/>
                        </a:rPr>
                        <a:t>to</a:t>
                      </a:r>
                      <a:endParaRPr sz="2200" dirty="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F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552274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FF49E4B8-979C-A565-3936-BED8BC36F0E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2716" y="175287"/>
            <a:ext cx="8782684" cy="8874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TRANSFER LEARNING “LAZY LEARNING” (CONT.)</a:t>
            </a:r>
          </a:p>
        </p:txBody>
      </p:sp>
      <p:sp>
        <p:nvSpPr>
          <p:cNvPr id="3" name="object 115">
            <a:extLst>
              <a:ext uri="{FF2B5EF4-FFF2-40B4-BE49-F238E27FC236}">
                <a16:creationId xmlns:a16="http://schemas.microsoft.com/office/drawing/2014/main" id="{55B01D2B-3B64-B41B-C56B-66652EF26946}"/>
              </a:ext>
            </a:extLst>
          </p:cNvPr>
          <p:cNvSpPr txBox="1"/>
          <p:nvPr/>
        </p:nvSpPr>
        <p:spPr>
          <a:xfrm>
            <a:off x="132715" y="1428115"/>
            <a:ext cx="8630285" cy="40754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 algn="just">
              <a:lnSpc>
                <a:spcPct val="100000"/>
              </a:lnSpc>
              <a:spcBef>
                <a:spcPts val="100"/>
              </a:spcBef>
              <a:buChar char="•"/>
              <a:tabLst>
                <a:tab pos="355600" algn="l"/>
              </a:tabLst>
            </a:pPr>
            <a:r>
              <a:rPr sz="2400" spc="-120" dirty="0">
                <a:solidFill>
                  <a:srgbClr val="FFFFFF"/>
                </a:solidFill>
                <a:latin typeface="Arial"/>
                <a:cs typeface="Arial"/>
              </a:rPr>
              <a:t>Along </a:t>
            </a:r>
            <a:r>
              <a:rPr sz="2400" spc="-110" dirty="0">
                <a:solidFill>
                  <a:srgbClr val="FFFFFF"/>
                </a:solidFill>
                <a:latin typeface="Arial"/>
                <a:cs typeface="Arial"/>
              </a:rPr>
              <a:t>with </a:t>
            </a:r>
            <a:r>
              <a:rPr sz="2400" spc="-145" dirty="0">
                <a:solidFill>
                  <a:srgbClr val="FFFFFF"/>
                </a:solidFill>
                <a:latin typeface="Arial"/>
                <a:cs typeface="Arial"/>
              </a:rPr>
              <a:t>the </a:t>
            </a:r>
            <a:r>
              <a:rPr sz="2400" spc="-140" dirty="0">
                <a:solidFill>
                  <a:srgbClr val="FFFFFF"/>
                </a:solidFill>
                <a:latin typeface="Arial"/>
                <a:cs typeface="Arial"/>
              </a:rPr>
              <a:t>rise 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of </a:t>
            </a:r>
            <a:r>
              <a:rPr sz="2400" spc="-165" dirty="0">
                <a:solidFill>
                  <a:srgbClr val="FFFFFF"/>
                </a:solidFill>
                <a:latin typeface="Arial"/>
                <a:cs typeface="Arial"/>
              </a:rPr>
              <a:t>Computer </a:t>
            </a:r>
            <a:r>
              <a:rPr sz="2400" spc="-170" dirty="0">
                <a:solidFill>
                  <a:srgbClr val="FFFFFF"/>
                </a:solidFill>
                <a:latin typeface="Arial"/>
                <a:cs typeface="Arial"/>
              </a:rPr>
              <a:t>Vision </a:t>
            </a:r>
            <a:r>
              <a:rPr sz="2400" spc="-150" dirty="0">
                <a:solidFill>
                  <a:srgbClr val="FFFFFF"/>
                </a:solidFill>
                <a:latin typeface="Arial"/>
                <a:cs typeface="Arial"/>
              </a:rPr>
              <a:t>in </a:t>
            </a:r>
            <a:r>
              <a:rPr sz="2400" spc="-145" dirty="0">
                <a:solidFill>
                  <a:srgbClr val="FFFFFF"/>
                </a:solidFill>
                <a:latin typeface="Arial"/>
                <a:cs typeface="Arial"/>
              </a:rPr>
              <a:t>recent </a:t>
            </a:r>
            <a:r>
              <a:rPr sz="2400" spc="-135" dirty="0">
                <a:solidFill>
                  <a:srgbClr val="FFFFFF"/>
                </a:solidFill>
                <a:latin typeface="Arial"/>
                <a:cs typeface="Arial"/>
              </a:rPr>
              <a:t>years, </a:t>
            </a:r>
            <a:r>
              <a:rPr sz="2400" spc="-145" dirty="0">
                <a:solidFill>
                  <a:srgbClr val="FFFFFF"/>
                </a:solidFill>
                <a:latin typeface="Arial"/>
                <a:cs typeface="Arial"/>
              </a:rPr>
              <a:t>the </a:t>
            </a:r>
            <a:r>
              <a:rPr sz="2400" spc="-275" dirty="0">
                <a:solidFill>
                  <a:srgbClr val="FFFFFF"/>
                </a:solidFill>
                <a:latin typeface="Arial"/>
                <a:cs typeface="Arial"/>
              </a:rPr>
              <a:t>use 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of </a:t>
            </a:r>
            <a:r>
              <a:rPr sz="2400" spc="-60" dirty="0">
                <a:solidFill>
                  <a:srgbClr val="FFFFFF"/>
                </a:solidFill>
                <a:latin typeface="Arial"/>
                <a:cs typeface="Arial"/>
              </a:rPr>
              <a:t>pre-trained  </a:t>
            </a:r>
            <a:r>
              <a:rPr sz="2400" spc="-185" dirty="0">
                <a:solidFill>
                  <a:srgbClr val="FFFFFF"/>
                </a:solidFill>
                <a:latin typeface="Arial"/>
                <a:cs typeface="Arial"/>
              </a:rPr>
              <a:t>models </a:t>
            </a:r>
            <a:r>
              <a:rPr sz="2400" spc="-20" dirty="0">
                <a:solidFill>
                  <a:srgbClr val="FFFFFF"/>
                </a:solidFill>
                <a:latin typeface="Arial"/>
                <a:cs typeface="Arial"/>
              </a:rPr>
              <a:t>for </a:t>
            </a:r>
            <a:r>
              <a:rPr sz="2400" spc="-100" dirty="0">
                <a:solidFill>
                  <a:srgbClr val="FFFFFF"/>
                </a:solidFill>
                <a:latin typeface="Arial"/>
                <a:cs typeface="Arial"/>
              </a:rPr>
              <a:t>object </a:t>
            </a:r>
            <a:r>
              <a:rPr sz="2400" spc="-125" dirty="0">
                <a:solidFill>
                  <a:srgbClr val="FFFFFF"/>
                </a:solidFill>
                <a:latin typeface="Arial"/>
                <a:cs typeface="Arial"/>
              </a:rPr>
              <a:t>classification </a:t>
            </a:r>
            <a:r>
              <a:rPr sz="2400" spc="-105" dirty="0">
                <a:solidFill>
                  <a:srgbClr val="FFFFFF"/>
                </a:solidFill>
                <a:latin typeface="Arial"/>
                <a:cs typeface="Arial"/>
              </a:rPr>
              <a:t>and </a:t>
            </a:r>
            <a:r>
              <a:rPr sz="2400" spc="-85" dirty="0">
                <a:solidFill>
                  <a:srgbClr val="FFFFFF"/>
                </a:solidFill>
                <a:latin typeface="Arial"/>
                <a:cs typeface="Arial"/>
              </a:rPr>
              <a:t>identification </a:t>
            </a:r>
            <a:r>
              <a:rPr sz="2400" spc="-235" dirty="0">
                <a:solidFill>
                  <a:srgbClr val="FFFFFF"/>
                </a:solidFill>
                <a:latin typeface="Arial"/>
                <a:cs typeface="Arial"/>
              </a:rPr>
              <a:t>has </a:t>
            </a:r>
            <a:r>
              <a:rPr sz="2400" spc="-185" dirty="0">
                <a:solidFill>
                  <a:srgbClr val="FFFFFF"/>
                </a:solidFill>
                <a:latin typeface="Arial"/>
                <a:cs typeface="Arial"/>
              </a:rPr>
              <a:t>become </a:t>
            </a:r>
            <a:r>
              <a:rPr sz="2400" spc="-1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400" spc="-3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135" dirty="0">
                <a:solidFill>
                  <a:srgbClr val="FFFFFF"/>
                </a:solidFill>
                <a:latin typeface="Arial"/>
                <a:cs typeface="Arial"/>
              </a:rPr>
              <a:t>thing.</a:t>
            </a:r>
            <a:endParaRPr sz="2400">
              <a:latin typeface="Arial"/>
              <a:cs typeface="Arial"/>
            </a:endParaRPr>
          </a:p>
          <a:p>
            <a:pPr marL="355600" marR="14604" indent="-342900" algn="just">
              <a:lnSpc>
                <a:spcPct val="100000"/>
              </a:lnSpc>
              <a:buChar char="•"/>
              <a:tabLst>
                <a:tab pos="355600" algn="l"/>
              </a:tabLst>
            </a:pPr>
            <a:r>
              <a:rPr sz="2400" spc="-295" dirty="0">
                <a:solidFill>
                  <a:srgbClr val="FFFFFF"/>
                </a:solidFill>
                <a:latin typeface="Arial"/>
                <a:cs typeface="Arial"/>
              </a:rPr>
              <a:t>Even </a:t>
            </a:r>
            <a:r>
              <a:rPr sz="2400" spc="-250" dirty="0">
                <a:solidFill>
                  <a:srgbClr val="FFFFFF"/>
                </a:solidFill>
                <a:latin typeface="Arial"/>
                <a:cs typeface="Arial"/>
              </a:rPr>
              <a:t>now, </a:t>
            </a:r>
            <a:r>
              <a:rPr sz="2400" spc="-150" dirty="0">
                <a:solidFill>
                  <a:srgbClr val="FFFFFF"/>
                </a:solidFill>
                <a:latin typeface="Arial"/>
                <a:cs typeface="Arial"/>
              </a:rPr>
              <a:t>in </a:t>
            </a:r>
            <a:r>
              <a:rPr sz="2400" spc="-60" dirty="0">
                <a:solidFill>
                  <a:srgbClr val="FFFFFF"/>
                </a:solidFill>
                <a:latin typeface="Arial"/>
                <a:cs typeface="Arial"/>
              </a:rPr>
              <a:t>order </a:t>
            </a:r>
            <a:r>
              <a:rPr sz="2400" spc="-80" dirty="0">
                <a:solidFill>
                  <a:srgbClr val="FFFFFF"/>
                </a:solidFill>
                <a:latin typeface="Arial"/>
                <a:cs typeface="Arial"/>
              </a:rPr>
              <a:t>to </a:t>
            </a:r>
            <a:r>
              <a:rPr sz="2400" spc="-70" dirty="0">
                <a:solidFill>
                  <a:srgbClr val="FFFFFF"/>
                </a:solidFill>
                <a:latin typeface="Arial"/>
                <a:cs typeface="Arial"/>
              </a:rPr>
              <a:t>train </a:t>
            </a:r>
            <a:r>
              <a:rPr sz="2400" spc="-15" dirty="0">
                <a:solidFill>
                  <a:srgbClr val="FFFFFF"/>
                </a:solidFill>
                <a:latin typeface="Arial"/>
                <a:cs typeface="Arial"/>
              </a:rPr>
              <a:t>a </a:t>
            </a:r>
            <a:r>
              <a:rPr sz="2400" spc="-140" dirty="0">
                <a:solidFill>
                  <a:srgbClr val="FFFFFF"/>
                </a:solidFill>
                <a:latin typeface="Arial"/>
                <a:cs typeface="Arial"/>
              </a:rPr>
              <a:t>model </a:t>
            </a:r>
            <a:r>
              <a:rPr sz="2400" spc="-20" dirty="0">
                <a:solidFill>
                  <a:srgbClr val="FFFFFF"/>
                </a:solidFill>
                <a:latin typeface="Arial"/>
                <a:cs typeface="Arial"/>
              </a:rPr>
              <a:t>for </a:t>
            </a:r>
            <a:r>
              <a:rPr sz="2400" spc="-130" dirty="0">
                <a:solidFill>
                  <a:srgbClr val="FFFFFF"/>
                </a:solidFill>
                <a:latin typeface="Arial"/>
                <a:cs typeface="Arial"/>
              </a:rPr>
              <a:t>image classification, </a:t>
            </a:r>
            <a:r>
              <a:rPr sz="2400" spc="-15" dirty="0">
                <a:solidFill>
                  <a:srgbClr val="FFFFFF"/>
                </a:solidFill>
                <a:latin typeface="Arial"/>
                <a:cs typeface="Arial"/>
              </a:rPr>
              <a:t>it </a:t>
            </a:r>
            <a:r>
              <a:rPr sz="2400" spc="-40" dirty="0">
                <a:solidFill>
                  <a:srgbClr val="FFFFFF"/>
                </a:solidFill>
                <a:latin typeface="Arial"/>
                <a:cs typeface="Arial"/>
              </a:rPr>
              <a:t>will </a:t>
            </a:r>
            <a:r>
              <a:rPr sz="2400" spc="-95" dirty="0">
                <a:solidFill>
                  <a:srgbClr val="FFFFFF"/>
                </a:solidFill>
                <a:latin typeface="Arial"/>
                <a:cs typeface="Arial"/>
              </a:rPr>
              <a:t>take </a:t>
            </a:r>
            <a:r>
              <a:rPr sz="2400" spc="-125" dirty="0">
                <a:solidFill>
                  <a:srgbClr val="FFFFFF"/>
                </a:solidFill>
                <a:latin typeface="Arial"/>
                <a:cs typeface="Arial"/>
              </a:rPr>
              <a:t>days </a:t>
            </a:r>
            <a:r>
              <a:rPr sz="2400" spc="5" dirty="0">
                <a:solidFill>
                  <a:srgbClr val="FFFFFF"/>
                </a:solidFill>
                <a:latin typeface="Arial"/>
                <a:cs typeface="Arial"/>
              </a:rPr>
              <a:t>of  </a:t>
            </a:r>
            <a:r>
              <a:rPr sz="2400" spc="-175" dirty="0">
                <a:solidFill>
                  <a:srgbClr val="FFFFFF"/>
                </a:solidFill>
                <a:latin typeface="Arial"/>
                <a:cs typeface="Arial"/>
              </a:rPr>
              <a:t>processing.</a:t>
            </a:r>
            <a:endParaRPr sz="2400">
              <a:latin typeface="Arial"/>
              <a:cs typeface="Arial"/>
            </a:endParaRPr>
          </a:p>
          <a:p>
            <a:pPr marL="355600" marR="5080" indent="-342900" algn="just">
              <a:lnSpc>
                <a:spcPct val="100000"/>
              </a:lnSpc>
              <a:buChar char="•"/>
              <a:tabLst>
                <a:tab pos="355600" algn="l"/>
              </a:tabLst>
            </a:pPr>
            <a:r>
              <a:rPr sz="2400" spc="-180" dirty="0">
                <a:solidFill>
                  <a:srgbClr val="FFFFFF"/>
                </a:solidFill>
                <a:latin typeface="Arial"/>
                <a:cs typeface="Arial"/>
              </a:rPr>
              <a:t>Taking </a:t>
            </a:r>
            <a:r>
              <a:rPr sz="2400" spc="-114" dirty="0">
                <a:solidFill>
                  <a:srgbClr val="FFFFFF"/>
                </a:solidFill>
                <a:latin typeface="Arial"/>
                <a:cs typeface="Arial"/>
              </a:rPr>
              <a:t>into </a:t>
            </a:r>
            <a:r>
              <a:rPr sz="2400" spc="-185" dirty="0">
                <a:solidFill>
                  <a:srgbClr val="FFFFFF"/>
                </a:solidFill>
                <a:latin typeface="Arial"/>
                <a:cs typeface="Arial"/>
              </a:rPr>
              <a:t>account </a:t>
            </a:r>
            <a:r>
              <a:rPr sz="2400" spc="-145" dirty="0">
                <a:solidFill>
                  <a:srgbClr val="FFFFFF"/>
                </a:solidFill>
                <a:latin typeface="Arial"/>
                <a:cs typeface="Arial"/>
              </a:rPr>
              <a:t>the </a:t>
            </a:r>
            <a:r>
              <a:rPr sz="2400" spc="-65" dirty="0">
                <a:solidFill>
                  <a:srgbClr val="FFFFFF"/>
                </a:solidFill>
                <a:latin typeface="Arial"/>
                <a:cs typeface="Arial"/>
              </a:rPr>
              <a:t>iterative </a:t>
            </a:r>
            <a:r>
              <a:rPr sz="2400" spc="-105" dirty="0">
                <a:solidFill>
                  <a:srgbClr val="FFFFFF"/>
                </a:solidFill>
                <a:latin typeface="Arial"/>
                <a:cs typeface="Arial"/>
              </a:rPr>
              <a:t>and </a:t>
            </a:r>
            <a:r>
              <a:rPr sz="2400" spc="-70" dirty="0">
                <a:solidFill>
                  <a:srgbClr val="FFFFFF"/>
                </a:solidFill>
                <a:latin typeface="Arial"/>
                <a:cs typeface="Arial"/>
              </a:rPr>
              <a:t>repetitive </a:t>
            </a:r>
            <a:r>
              <a:rPr sz="2400" spc="-125" dirty="0">
                <a:solidFill>
                  <a:srgbClr val="FFFFFF"/>
                </a:solidFill>
                <a:latin typeface="Arial"/>
                <a:cs typeface="Arial"/>
              </a:rPr>
              <a:t>nature 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of </a:t>
            </a:r>
            <a:r>
              <a:rPr sz="2400" spc="-85" dirty="0">
                <a:solidFill>
                  <a:srgbClr val="FFFFFF"/>
                </a:solidFill>
                <a:latin typeface="Arial"/>
                <a:cs typeface="Arial"/>
              </a:rPr>
              <a:t>Data </a:t>
            </a:r>
            <a:r>
              <a:rPr sz="2400" spc="-220" dirty="0">
                <a:solidFill>
                  <a:srgbClr val="FFFFFF"/>
                </a:solidFill>
                <a:latin typeface="Arial"/>
                <a:cs typeface="Arial"/>
              </a:rPr>
              <a:t>Science, </a:t>
            </a:r>
            <a:r>
              <a:rPr sz="2400" spc="-145" dirty="0">
                <a:solidFill>
                  <a:srgbClr val="FFFFFF"/>
                </a:solidFill>
                <a:latin typeface="Arial"/>
                <a:cs typeface="Arial"/>
              </a:rPr>
              <a:t>the  </a:t>
            </a:r>
            <a:r>
              <a:rPr sz="2400" spc="-170" dirty="0">
                <a:solidFill>
                  <a:srgbClr val="FFFFFF"/>
                </a:solidFill>
                <a:latin typeface="Arial"/>
                <a:cs typeface="Arial"/>
              </a:rPr>
              <a:t>search </a:t>
            </a:r>
            <a:r>
              <a:rPr sz="2400" spc="-20" dirty="0">
                <a:solidFill>
                  <a:srgbClr val="FFFFFF"/>
                </a:solidFill>
                <a:latin typeface="Arial"/>
                <a:cs typeface="Arial"/>
              </a:rPr>
              <a:t>for </a:t>
            </a:r>
            <a:r>
              <a:rPr sz="2400" spc="-145" dirty="0">
                <a:solidFill>
                  <a:srgbClr val="FFFFFF"/>
                </a:solidFill>
                <a:latin typeface="Arial"/>
                <a:cs typeface="Arial"/>
              </a:rPr>
              <a:t>the best </a:t>
            </a:r>
            <a:r>
              <a:rPr sz="2400" spc="-140" dirty="0">
                <a:solidFill>
                  <a:srgbClr val="FFFFFF"/>
                </a:solidFill>
                <a:latin typeface="Arial"/>
                <a:cs typeface="Arial"/>
              </a:rPr>
              <a:t>model </a:t>
            </a:r>
            <a:r>
              <a:rPr sz="2400" spc="-120" dirty="0">
                <a:solidFill>
                  <a:srgbClr val="FFFFFF"/>
                </a:solidFill>
                <a:latin typeface="Arial"/>
                <a:cs typeface="Arial"/>
              </a:rPr>
              <a:t>parameters </a:t>
            </a:r>
            <a:r>
              <a:rPr sz="2400" spc="-195" dirty="0">
                <a:solidFill>
                  <a:srgbClr val="FFFFFF"/>
                </a:solidFill>
                <a:latin typeface="Arial"/>
                <a:cs typeface="Arial"/>
              </a:rPr>
              <a:t>can </a:t>
            </a:r>
            <a:r>
              <a:rPr sz="2400" spc="-15" dirty="0">
                <a:solidFill>
                  <a:srgbClr val="FFFFFF"/>
                </a:solidFill>
                <a:latin typeface="Arial"/>
                <a:cs typeface="Arial"/>
              </a:rPr>
              <a:t>drag </a:t>
            </a:r>
            <a:r>
              <a:rPr sz="2400" spc="-210" dirty="0">
                <a:solidFill>
                  <a:srgbClr val="FFFFFF"/>
                </a:solidFill>
                <a:latin typeface="Arial"/>
                <a:cs typeface="Arial"/>
              </a:rPr>
              <a:t>on </a:t>
            </a:r>
            <a:r>
              <a:rPr sz="2400" spc="-20" dirty="0">
                <a:solidFill>
                  <a:srgbClr val="FFFFFF"/>
                </a:solidFill>
                <a:latin typeface="Arial"/>
                <a:cs typeface="Arial"/>
              </a:rPr>
              <a:t>for</a:t>
            </a:r>
            <a:r>
              <a:rPr sz="2400" spc="1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240" dirty="0">
                <a:solidFill>
                  <a:srgbClr val="FFFFFF"/>
                </a:solidFill>
                <a:latin typeface="Arial"/>
                <a:cs typeface="Arial"/>
              </a:rPr>
              <a:t>months.</a:t>
            </a:r>
            <a:endParaRPr sz="2400">
              <a:latin typeface="Arial"/>
              <a:cs typeface="Arial"/>
            </a:endParaRPr>
          </a:p>
          <a:p>
            <a:pPr marL="355600" marR="6985" indent="-342900" algn="just">
              <a:lnSpc>
                <a:spcPct val="100000"/>
              </a:lnSpc>
              <a:buChar char="•"/>
              <a:tabLst>
                <a:tab pos="355600" algn="l"/>
              </a:tabLst>
            </a:pPr>
            <a:r>
              <a:rPr sz="2400" spc="-180" dirty="0">
                <a:solidFill>
                  <a:srgbClr val="FFFFFF"/>
                </a:solidFill>
                <a:latin typeface="Arial"/>
                <a:cs typeface="Arial"/>
              </a:rPr>
              <a:t>That </a:t>
            </a:r>
            <a:r>
              <a:rPr sz="2400" spc="-204" dirty="0">
                <a:solidFill>
                  <a:srgbClr val="FFFFFF"/>
                </a:solidFill>
                <a:latin typeface="Arial"/>
                <a:cs typeface="Arial"/>
              </a:rPr>
              <a:t>is </a:t>
            </a:r>
            <a:r>
              <a:rPr sz="2400" spc="-160" dirty="0">
                <a:solidFill>
                  <a:srgbClr val="FFFFFF"/>
                </a:solidFill>
                <a:latin typeface="Arial"/>
                <a:cs typeface="Arial"/>
              </a:rPr>
              <a:t>why </a:t>
            </a:r>
            <a:r>
              <a:rPr sz="2400" spc="-145" dirty="0">
                <a:solidFill>
                  <a:srgbClr val="FFFFFF"/>
                </a:solidFill>
                <a:latin typeface="Arial"/>
                <a:cs typeface="Arial"/>
              </a:rPr>
              <a:t>the </a:t>
            </a:r>
            <a:r>
              <a:rPr sz="2400" spc="-275" dirty="0">
                <a:solidFill>
                  <a:srgbClr val="FFFFFF"/>
                </a:solidFill>
                <a:latin typeface="Arial"/>
                <a:cs typeface="Arial"/>
              </a:rPr>
              <a:t>use 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of </a:t>
            </a:r>
            <a:r>
              <a:rPr sz="2400" spc="-60" dirty="0">
                <a:solidFill>
                  <a:srgbClr val="FFFFFF"/>
                </a:solidFill>
                <a:latin typeface="Arial"/>
                <a:cs typeface="Arial"/>
              </a:rPr>
              <a:t>pre-trained </a:t>
            </a:r>
            <a:r>
              <a:rPr sz="2400" spc="-185" dirty="0">
                <a:solidFill>
                  <a:srgbClr val="FFFFFF"/>
                </a:solidFill>
                <a:latin typeface="Arial"/>
                <a:cs typeface="Arial"/>
              </a:rPr>
              <a:t>models </a:t>
            </a:r>
            <a:r>
              <a:rPr sz="2400" spc="-195" dirty="0">
                <a:solidFill>
                  <a:srgbClr val="FFFFFF"/>
                </a:solidFill>
                <a:latin typeface="Arial"/>
                <a:cs typeface="Arial"/>
              </a:rPr>
              <a:t>can </a:t>
            </a:r>
            <a:r>
              <a:rPr sz="2400" spc="-185" dirty="0">
                <a:solidFill>
                  <a:srgbClr val="FFFFFF"/>
                </a:solidFill>
                <a:latin typeface="Arial"/>
                <a:cs typeface="Arial"/>
              </a:rPr>
              <a:t>save </a:t>
            </a:r>
            <a:r>
              <a:rPr sz="2400" spc="-15" dirty="0">
                <a:solidFill>
                  <a:srgbClr val="FFFFFF"/>
                </a:solidFill>
                <a:latin typeface="Arial"/>
                <a:cs typeface="Arial"/>
              </a:rPr>
              <a:t>a </a:t>
            </a:r>
            <a:r>
              <a:rPr sz="2400" spc="-60" dirty="0">
                <a:solidFill>
                  <a:srgbClr val="FFFFFF"/>
                </a:solidFill>
                <a:latin typeface="Arial"/>
                <a:cs typeface="Arial"/>
              </a:rPr>
              <a:t>lot 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of </a:t>
            </a:r>
            <a:r>
              <a:rPr sz="2400" spc="-145" dirty="0">
                <a:solidFill>
                  <a:srgbClr val="FFFFFF"/>
                </a:solidFill>
                <a:latin typeface="Arial"/>
                <a:cs typeface="Arial"/>
              </a:rPr>
              <a:t>time </a:t>
            </a:r>
            <a:r>
              <a:rPr sz="2400" spc="-105" dirty="0">
                <a:solidFill>
                  <a:srgbClr val="FFFFFF"/>
                </a:solidFill>
                <a:latin typeface="Arial"/>
                <a:cs typeface="Arial"/>
              </a:rPr>
              <a:t>and 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effort </a:t>
            </a:r>
            <a:r>
              <a:rPr sz="2400" spc="-20" dirty="0">
                <a:solidFill>
                  <a:srgbClr val="FFFFFF"/>
                </a:solidFill>
                <a:latin typeface="Arial"/>
                <a:cs typeface="Arial"/>
              </a:rPr>
              <a:t>for  </a:t>
            </a:r>
            <a:r>
              <a:rPr sz="2400" spc="-15" dirty="0">
                <a:solidFill>
                  <a:srgbClr val="FFFFFF"/>
                </a:solidFill>
                <a:latin typeface="Arial"/>
                <a:cs typeface="Arial"/>
              </a:rPr>
              <a:t>data </a:t>
            </a:r>
            <a:r>
              <a:rPr sz="2400" spc="-195" dirty="0">
                <a:solidFill>
                  <a:srgbClr val="FFFFFF"/>
                </a:solidFill>
                <a:latin typeface="Arial"/>
                <a:cs typeface="Arial"/>
              </a:rPr>
              <a:t>scientists </a:t>
            </a:r>
            <a:r>
              <a:rPr sz="2400" spc="-145" dirty="0">
                <a:solidFill>
                  <a:srgbClr val="FFFFFF"/>
                </a:solidFill>
                <a:latin typeface="Arial"/>
                <a:cs typeface="Arial"/>
              </a:rPr>
              <a:t>in </a:t>
            </a:r>
            <a:r>
              <a:rPr sz="2400" spc="-245" dirty="0">
                <a:solidFill>
                  <a:srgbClr val="FFFFFF"/>
                </a:solidFill>
                <a:latin typeface="Arial"/>
                <a:cs typeface="Arial"/>
              </a:rPr>
              <a:t>cases </a:t>
            </a:r>
            <a:r>
              <a:rPr sz="2400" spc="-210" dirty="0">
                <a:solidFill>
                  <a:srgbClr val="FFFFFF"/>
                </a:solidFill>
                <a:latin typeface="Arial"/>
                <a:cs typeface="Arial"/>
              </a:rPr>
              <a:t>when </a:t>
            </a:r>
            <a:r>
              <a:rPr sz="2400" spc="-165" dirty="0">
                <a:solidFill>
                  <a:srgbClr val="FFFFFF"/>
                </a:solidFill>
                <a:latin typeface="Arial"/>
                <a:cs typeface="Arial"/>
              </a:rPr>
              <a:t>you </a:t>
            </a:r>
            <a:r>
              <a:rPr sz="2400" spc="-145" dirty="0">
                <a:solidFill>
                  <a:srgbClr val="FFFFFF"/>
                </a:solidFill>
                <a:latin typeface="Arial"/>
                <a:cs typeface="Arial"/>
              </a:rPr>
              <a:t>need 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a </a:t>
            </a:r>
            <a:r>
              <a:rPr sz="2400" spc="-60" dirty="0">
                <a:solidFill>
                  <a:srgbClr val="FFFFFF"/>
                </a:solidFill>
                <a:latin typeface="Arial"/>
                <a:cs typeface="Arial"/>
              </a:rPr>
              <a:t>lot 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of </a:t>
            </a:r>
            <a:r>
              <a:rPr sz="2400" spc="-120" dirty="0">
                <a:solidFill>
                  <a:srgbClr val="FFFFFF"/>
                </a:solidFill>
                <a:latin typeface="Arial"/>
                <a:cs typeface="Arial"/>
              </a:rPr>
              <a:t>input </a:t>
            </a:r>
            <a:r>
              <a:rPr sz="2400" spc="-15" dirty="0">
                <a:solidFill>
                  <a:srgbClr val="FFFFFF"/>
                </a:solidFill>
                <a:latin typeface="Arial"/>
                <a:cs typeface="Arial"/>
              </a:rPr>
              <a:t>data for </a:t>
            </a:r>
            <a:r>
              <a:rPr sz="2400" spc="-145" dirty="0">
                <a:solidFill>
                  <a:srgbClr val="FFFFFF"/>
                </a:solidFill>
                <a:latin typeface="Arial"/>
                <a:cs typeface="Arial"/>
              </a:rPr>
              <a:t>the </a:t>
            </a:r>
            <a:r>
              <a:rPr sz="2400" spc="-110" dirty="0">
                <a:solidFill>
                  <a:srgbClr val="FFFFFF"/>
                </a:solidFill>
                <a:latin typeface="Arial"/>
                <a:cs typeface="Arial"/>
              </a:rPr>
              <a:t>evaluation 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of  </a:t>
            </a:r>
            <a:r>
              <a:rPr sz="2400" spc="-125" dirty="0">
                <a:solidFill>
                  <a:srgbClr val="FFFFFF"/>
                </a:solidFill>
                <a:latin typeface="Arial"/>
                <a:cs typeface="Arial"/>
              </a:rPr>
              <a:t>your</a:t>
            </a:r>
            <a:r>
              <a:rPr sz="24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175" dirty="0">
                <a:solidFill>
                  <a:srgbClr val="FFFFFF"/>
                </a:solidFill>
                <a:latin typeface="Arial"/>
                <a:cs typeface="Arial"/>
              </a:rPr>
              <a:t>hypothesis.</a:t>
            </a:r>
            <a:endParaRPr sz="24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3477859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3">
            <a:extLst>
              <a:ext uri="{FF2B5EF4-FFF2-40B4-BE49-F238E27FC236}">
                <a16:creationId xmlns:a16="http://schemas.microsoft.com/office/drawing/2014/main" id="{1968944F-38FC-510C-C5E0-006D14FB340D}"/>
              </a:ext>
            </a:extLst>
          </p:cNvPr>
          <p:cNvSpPr txBox="1"/>
          <p:nvPr/>
        </p:nvSpPr>
        <p:spPr>
          <a:xfrm>
            <a:off x="328168" y="3363595"/>
            <a:ext cx="6586855" cy="130048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 marR="5080">
              <a:lnSpc>
                <a:spcPts val="4750"/>
              </a:lnSpc>
              <a:spcBef>
                <a:spcPts val="700"/>
              </a:spcBef>
            </a:pPr>
            <a:r>
              <a:rPr sz="4400" spc="-509" dirty="0">
                <a:solidFill>
                  <a:srgbClr val="FFFFFF"/>
                </a:solidFill>
                <a:latin typeface="Arial"/>
                <a:cs typeface="Arial"/>
              </a:rPr>
              <a:t>SOME </a:t>
            </a:r>
            <a:r>
              <a:rPr sz="4400" spc="-615" dirty="0">
                <a:solidFill>
                  <a:srgbClr val="FFFFFF"/>
                </a:solidFill>
                <a:latin typeface="Arial"/>
                <a:cs typeface="Arial"/>
              </a:rPr>
              <a:t>PRE-TRAINED </a:t>
            </a:r>
            <a:r>
              <a:rPr sz="4400" spc="-555" dirty="0">
                <a:solidFill>
                  <a:srgbClr val="FFFFFF"/>
                </a:solidFill>
                <a:latin typeface="Arial"/>
                <a:cs typeface="Arial"/>
              </a:rPr>
              <a:t>MODELS  </a:t>
            </a:r>
            <a:r>
              <a:rPr sz="4400" spc="-665" dirty="0">
                <a:solidFill>
                  <a:srgbClr val="FFFFFF"/>
                </a:solidFill>
                <a:latin typeface="Arial"/>
                <a:cs typeface="Arial"/>
              </a:rPr>
              <a:t>(TRANSFER</a:t>
            </a:r>
            <a:r>
              <a:rPr sz="4400" spc="-6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400" spc="-450" dirty="0">
                <a:solidFill>
                  <a:srgbClr val="FFFFFF"/>
                </a:solidFill>
                <a:latin typeface="Arial"/>
                <a:cs typeface="Arial"/>
              </a:rPr>
              <a:t>LEARNING)</a:t>
            </a:r>
            <a:endParaRPr sz="4400">
              <a:latin typeface="Arial"/>
              <a:cs typeface="Arial"/>
            </a:endParaRPr>
          </a:p>
        </p:txBody>
      </p:sp>
      <p:grpSp>
        <p:nvGrpSpPr>
          <p:cNvPr id="3" name="object 14">
            <a:extLst>
              <a:ext uri="{FF2B5EF4-FFF2-40B4-BE49-F238E27FC236}">
                <a16:creationId xmlns:a16="http://schemas.microsoft.com/office/drawing/2014/main" id="{8A60F689-3BC2-DE0A-CC27-0483805C8ECD}"/>
              </a:ext>
            </a:extLst>
          </p:cNvPr>
          <p:cNvGrpSpPr/>
          <p:nvPr/>
        </p:nvGrpSpPr>
        <p:grpSpPr>
          <a:xfrm>
            <a:off x="139065" y="621792"/>
            <a:ext cx="9004935" cy="2500630"/>
            <a:chOff x="1766316" y="1338072"/>
            <a:chExt cx="9004935" cy="2500630"/>
          </a:xfrm>
        </p:grpSpPr>
        <p:sp>
          <p:nvSpPr>
            <p:cNvPr id="4" name="object 15">
              <a:extLst>
                <a:ext uri="{FF2B5EF4-FFF2-40B4-BE49-F238E27FC236}">
                  <a16:creationId xmlns:a16="http://schemas.microsoft.com/office/drawing/2014/main" id="{D599162F-FA54-A96E-C589-3D6E638CB1B7}"/>
                </a:ext>
              </a:extLst>
            </p:cNvPr>
            <p:cNvSpPr/>
            <p:nvPr/>
          </p:nvSpPr>
          <p:spPr>
            <a:xfrm>
              <a:off x="1766316" y="1338072"/>
              <a:ext cx="9004554" cy="250012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16">
              <a:extLst>
                <a:ext uri="{FF2B5EF4-FFF2-40B4-BE49-F238E27FC236}">
                  <a16:creationId xmlns:a16="http://schemas.microsoft.com/office/drawing/2014/main" id="{42EAF65A-DCC7-3C30-228E-9F774DD414AF}"/>
                </a:ext>
              </a:extLst>
            </p:cNvPr>
            <p:cNvSpPr/>
            <p:nvPr/>
          </p:nvSpPr>
          <p:spPr>
            <a:xfrm>
              <a:off x="1876044" y="1412748"/>
              <a:ext cx="8791956" cy="228447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17">
              <a:extLst>
                <a:ext uri="{FF2B5EF4-FFF2-40B4-BE49-F238E27FC236}">
                  <a16:creationId xmlns:a16="http://schemas.microsoft.com/office/drawing/2014/main" id="{9100EA42-A388-C926-EA40-69A3BA38A2AC}"/>
                </a:ext>
              </a:extLst>
            </p:cNvPr>
            <p:cNvSpPr/>
            <p:nvPr/>
          </p:nvSpPr>
          <p:spPr>
            <a:xfrm>
              <a:off x="1866519" y="1402207"/>
              <a:ext cx="8811260" cy="2305050"/>
            </a:xfrm>
            <a:custGeom>
              <a:avLst/>
              <a:gdLst/>
              <a:ahLst/>
              <a:cxnLst/>
              <a:rect l="l" t="t" r="r" b="b"/>
              <a:pathLst>
                <a:path w="8811260" h="2305050">
                  <a:moveTo>
                    <a:pt x="147193" y="0"/>
                  </a:moveTo>
                  <a:lnTo>
                    <a:pt x="147193" y="1015"/>
                  </a:lnTo>
                  <a:lnTo>
                    <a:pt x="8811006" y="1015"/>
                  </a:lnTo>
                  <a:lnTo>
                    <a:pt x="8811006" y="2167381"/>
                  </a:lnTo>
                  <a:lnTo>
                    <a:pt x="8800211" y="2220467"/>
                  </a:lnTo>
                  <a:lnTo>
                    <a:pt x="8770747" y="2264282"/>
                  </a:lnTo>
                  <a:lnTo>
                    <a:pt x="8726932" y="2293747"/>
                  </a:lnTo>
                  <a:lnTo>
                    <a:pt x="8673846" y="2304541"/>
                  </a:lnTo>
                  <a:lnTo>
                    <a:pt x="0" y="2304541"/>
                  </a:lnTo>
                  <a:lnTo>
                    <a:pt x="0" y="138175"/>
                  </a:lnTo>
                  <a:lnTo>
                    <a:pt x="2793" y="110870"/>
                  </a:lnTo>
                  <a:lnTo>
                    <a:pt x="23494" y="61721"/>
                  </a:lnTo>
                  <a:lnTo>
                    <a:pt x="60706" y="24510"/>
                  </a:lnTo>
                  <a:lnTo>
                    <a:pt x="109855" y="3809"/>
                  </a:lnTo>
                  <a:lnTo>
                    <a:pt x="147193" y="0"/>
                  </a:lnTo>
                  <a:close/>
                </a:path>
              </a:pathLst>
            </a:custGeom>
            <a:ln w="19050">
              <a:solidFill>
                <a:srgbClr val="B4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67037002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object 2">
            <a:extLst>
              <a:ext uri="{FF2B5EF4-FFF2-40B4-BE49-F238E27FC236}">
                <a16:creationId xmlns:a16="http://schemas.microsoft.com/office/drawing/2014/main" id="{EB5C277A-7A2F-3EC8-D325-ADCE95FC936D}"/>
              </a:ext>
            </a:extLst>
          </p:cNvPr>
          <p:cNvGrpSpPr/>
          <p:nvPr/>
        </p:nvGrpSpPr>
        <p:grpSpPr>
          <a:xfrm>
            <a:off x="-586740" y="-515874"/>
            <a:ext cx="10317480" cy="6000750"/>
            <a:chOff x="0" y="0"/>
            <a:chExt cx="12192000" cy="6858000"/>
          </a:xfrm>
        </p:grpSpPr>
        <p:sp>
          <p:nvSpPr>
            <p:cNvPr id="35" name="object 3">
              <a:extLst>
                <a:ext uri="{FF2B5EF4-FFF2-40B4-BE49-F238E27FC236}">
                  <a16:creationId xmlns:a16="http://schemas.microsoft.com/office/drawing/2014/main" id="{08766D9C-BF46-D31F-7649-ED62E1117543}"/>
                </a:ext>
              </a:extLst>
            </p:cNvPr>
            <p:cNvSpPr/>
            <p:nvPr/>
          </p:nvSpPr>
          <p:spPr>
            <a:xfrm>
              <a:off x="9144" y="0"/>
              <a:ext cx="1166352" cy="236677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4">
              <a:extLst>
                <a:ext uri="{FF2B5EF4-FFF2-40B4-BE49-F238E27FC236}">
                  <a16:creationId xmlns:a16="http://schemas.microsoft.com/office/drawing/2014/main" id="{E53C01AC-A31C-AFA7-1FA0-1AECB61F6D2C}"/>
                </a:ext>
              </a:extLst>
            </p:cNvPr>
            <p:cNvSpPr/>
            <p:nvPr/>
          </p:nvSpPr>
          <p:spPr>
            <a:xfrm>
              <a:off x="0" y="3549396"/>
              <a:ext cx="219456" cy="66141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5">
              <a:extLst>
                <a:ext uri="{FF2B5EF4-FFF2-40B4-BE49-F238E27FC236}">
                  <a16:creationId xmlns:a16="http://schemas.microsoft.com/office/drawing/2014/main" id="{461E1780-A4AF-6832-3878-63FE7ABEBC00}"/>
                </a:ext>
              </a:extLst>
            </p:cNvPr>
            <p:cNvSpPr/>
            <p:nvPr/>
          </p:nvSpPr>
          <p:spPr>
            <a:xfrm>
              <a:off x="0" y="4482084"/>
              <a:ext cx="242315" cy="236220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6">
              <a:extLst>
                <a:ext uri="{FF2B5EF4-FFF2-40B4-BE49-F238E27FC236}">
                  <a16:creationId xmlns:a16="http://schemas.microsoft.com/office/drawing/2014/main" id="{81700BA9-1CE4-B91F-E7C4-59DAFB5896C6}"/>
                </a:ext>
              </a:extLst>
            </p:cNvPr>
            <p:cNvSpPr/>
            <p:nvPr/>
          </p:nvSpPr>
          <p:spPr>
            <a:xfrm>
              <a:off x="224027" y="4867655"/>
              <a:ext cx="975844" cy="1990343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7">
              <a:extLst>
                <a:ext uri="{FF2B5EF4-FFF2-40B4-BE49-F238E27FC236}">
                  <a16:creationId xmlns:a16="http://schemas.microsoft.com/office/drawing/2014/main" id="{DD0FB21C-1BF5-6443-0A0E-4B8693E94F1D}"/>
                </a:ext>
              </a:extLst>
            </p:cNvPr>
            <p:cNvSpPr/>
            <p:nvPr/>
          </p:nvSpPr>
          <p:spPr>
            <a:xfrm>
              <a:off x="11371612" y="0"/>
              <a:ext cx="529304" cy="626363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8">
              <a:extLst>
                <a:ext uri="{FF2B5EF4-FFF2-40B4-BE49-F238E27FC236}">
                  <a16:creationId xmlns:a16="http://schemas.microsoft.com/office/drawing/2014/main" id="{13344635-D2CB-7438-89CC-8AA25E154126}"/>
                </a:ext>
              </a:extLst>
            </p:cNvPr>
            <p:cNvSpPr/>
            <p:nvPr/>
          </p:nvSpPr>
          <p:spPr>
            <a:xfrm>
              <a:off x="11532107" y="5551932"/>
              <a:ext cx="507492" cy="1296923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9">
              <a:extLst>
                <a:ext uri="{FF2B5EF4-FFF2-40B4-BE49-F238E27FC236}">
                  <a16:creationId xmlns:a16="http://schemas.microsoft.com/office/drawing/2014/main" id="{9E4C37E3-DC93-FCE7-4BD7-0926DCE96CBC}"/>
                </a:ext>
              </a:extLst>
            </p:cNvPr>
            <p:cNvSpPr/>
            <p:nvPr/>
          </p:nvSpPr>
          <p:spPr>
            <a:xfrm>
              <a:off x="11631168" y="4572"/>
              <a:ext cx="384048" cy="1725167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10">
              <a:extLst>
                <a:ext uri="{FF2B5EF4-FFF2-40B4-BE49-F238E27FC236}">
                  <a16:creationId xmlns:a16="http://schemas.microsoft.com/office/drawing/2014/main" id="{8DE24A59-0B1A-4149-9C9A-89E6604497B0}"/>
                </a:ext>
              </a:extLst>
            </p:cNvPr>
            <p:cNvSpPr/>
            <p:nvPr/>
          </p:nvSpPr>
          <p:spPr>
            <a:xfrm>
              <a:off x="11440668" y="4867655"/>
              <a:ext cx="384048" cy="1981199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11">
              <a:extLst>
                <a:ext uri="{FF2B5EF4-FFF2-40B4-BE49-F238E27FC236}">
                  <a16:creationId xmlns:a16="http://schemas.microsoft.com/office/drawing/2014/main" id="{A803F495-F4A4-C3B4-ACFE-94BEE1501E2B}"/>
                </a:ext>
              </a:extLst>
            </p:cNvPr>
            <p:cNvSpPr/>
            <p:nvPr/>
          </p:nvSpPr>
          <p:spPr>
            <a:xfrm>
              <a:off x="879347" y="745223"/>
              <a:ext cx="10424922" cy="5430774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12">
              <a:extLst>
                <a:ext uri="{FF2B5EF4-FFF2-40B4-BE49-F238E27FC236}">
                  <a16:creationId xmlns:a16="http://schemas.microsoft.com/office/drawing/2014/main" id="{70DA3196-9E7B-6600-ADBC-5D933C11FD81}"/>
                </a:ext>
              </a:extLst>
            </p:cNvPr>
            <p:cNvSpPr/>
            <p:nvPr/>
          </p:nvSpPr>
          <p:spPr>
            <a:xfrm>
              <a:off x="980694" y="808481"/>
              <a:ext cx="10229215" cy="5234940"/>
            </a:xfrm>
            <a:custGeom>
              <a:avLst/>
              <a:gdLst/>
              <a:ahLst/>
              <a:cxnLst/>
              <a:rect l="l" t="t" r="r" b="b"/>
              <a:pathLst>
                <a:path w="10229215" h="5234940">
                  <a:moveTo>
                    <a:pt x="10229088" y="0"/>
                  </a:moveTo>
                  <a:lnTo>
                    <a:pt x="323722" y="0"/>
                  </a:lnTo>
                  <a:lnTo>
                    <a:pt x="275890" y="3509"/>
                  </a:lnTo>
                  <a:lnTo>
                    <a:pt x="230235" y="13703"/>
                  </a:lnTo>
                  <a:lnTo>
                    <a:pt x="187259" y="30082"/>
                  </a:lnTo>
                  <a:lnTo>
                    <a:pt x="147462" y="52146"/>
                  </a:lnTo>
                  <a:lnTo>
                    <a:pt x="111345" y="79394"/>
                  </a:lnTo>
                  <a:lnTo>
                    <a:pt x="79411" y="111325"/>
                  </a:lnTo>
                  <a:lnTo>
                    <a:pt x="52159" y="147439"/>
                  </a:lnTo>
                  <a:lnTo>
                    <a:pt x="30091" y="187237"/>
                  </a:lnTo>
                  <a:lnTo>
                    <a:pt x="13707" y="230217"/>
                  </a:lnTo>
                  <a:lnTo>
                    <a:pt x="3510" y="275879"/>
                  </a:lnTo>
                  <a:lnTo>
                    <a:pt x="0" y="323722"/>
                  </a:lnTo>
                  <a:lnTo>
                    <a:pt x="0" y="5234940"/>
                  </a:lnTo>
                  <a:lnTo>
                    <a:pt x="9905365" y="5234940"/>
                  </a:lnTo>
                  <a:lnTo>
                    <a:pt x="9953208" y="5231429"/>
                  </a:lnTo>
                  <a:lnTo>
                    <a:pt x="9998870" y="5221231"/>
                  </a:lnTo>
                  <a:lnTo>
                    <a:pt x="10041850" y="5204847"/>
                  </a:lnTo>
                  <a:lnTo>
                    <a:pt x="10081648" y="5182778"/>
                  </a:lnTo>
                  <a:lnTo>
                    <a:pt x="10117762" y="5155523"/>
                  </a:lnTo>
                  <a:lnTo>
                    <a:pt x="10149693" y="5123585"/>
                  </a:lnTo>
                  <a:lnTo>
                    <a:pt x="10176941" y="5087464"/>
                  </a:lnTo>
                  <a:lnTo>
                    <a:pt x="10199005" y="5047661"/>
                  </a:lnTo>
                  <a:lnTo>
                    <a:pt x="10215384" y="5004676"/>
                  </a:lnTo>
                  <a:lnTo>
                    <a:pt x="10225578" y="4959011"/>
                  </a:lnTo>
                  <a:lnTo>
                    <a:pt x="10229088" y="4911166"/>
                  </a:lnTo>
                  <a:lnTo>
                    <a:pt x="1022908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13">
              <a:extLst>
                <a:ext uri="{FF2B5EF4-FFF2-40B4-BE49-F238E27FC236}">
                  <a16:creationId xmlns:a16="http://schemas.microsoft.com/office/drawing/2014/main" id="{F0641DE1-6685-4C34-EDFB-26CE646AC23B}"/>
                </a:ext>
              </a:extLst>
            </p:cNvPr>
            <p:cNvSpPr/>
            <p:nvPr/>
          </p:nvSpPr>
          <p:spPr>
            <a:xfrm>
              <a:off x="980694" y="808481"/>
              <a:ext cx="10229215" cy="5234940"/>
            </a:xfrm>
            <a:custGeom>
              <a:avLst/>
              <a:gdLst/>
              <a:ahLst/>
              <a:cxnLst/>
              <a:rect l="l" t="t" r="r" b="b"/>
              <a:pathLst>
                <a:path w="10229215" h="5234940">
                  <a:moveTo>
                    <a:pt x="323722" y="0"/>
                  </a:moveTo>
                  <a:lnTo>
                    <a:pt x="10229088" y="0"/>
                  </a:lnTo>
                  <a:lnTo>
                    <a:pt x="10229088" y="4911166"/>
                  </a:lnTo>
                  <a:lnTo>
                    <a:pt x="10225578" y="4959011"/>
                  </a:lnTo>
                  <a:lnTo>
                    <a:pt x="10215384" y="5004676"/>
                  </a:lnTo>
                  <a:lnTo>
                    <a:pt x="10199005" y="5047661"/>
                  </a:lnTo>
                  <a:lnTo>
                    <a:pt x="10176941" y="5087464"/>
                  </a:lnTo>
                  <a:lnTo>
                    <a:pt x="10149693" y="5123585"/>
                  </a:lnTo>
                  <a:lnTo>
                    <a:pt x="10117762" y="5155523"/>
                  </a:lnTo>
                  <a:lnTo>
                    <a:pt x="10081648" y="5182778"/>
                  </a:lnTo>
                  <a:lnTo>
                    <a:pt x="10041850" y="5204847"/>
                  </a:lnTo>
                  <a:lnTo>
                    <a:pt x="9998870" y="5221231"/>
                  </a:lnTo>
                  <a:lnTo>
                    <a:pt x="9953208" y="5231429"/>
                  </a:lnTo>
                  <a:lnTo>
                    <a:pt x="9905365" y="5234940"/>
                  </a:lnTo>
                  <a:lnTo>
                    <a:pt x="0" y="5234940"/>
                  </a:lnTo>
                  <a:lnTo>
                    <a:pt x="0" y="323722"/>
                  </a:lnTo>
                  <a:lnTo>
                    <a:pt x="3510" y="275879"/>
                  </a:lnTo>
                  <a:lnTo>
                    <a:pt x="13707" y="230217"/>
                  </a:lnTo>
                  <a:lnTo>
                    <a:pt x="30091" y="187237"/>
                  </a:lnTo>
                  <a:lnTo>
                    <a:pt x="52159" y="147439"/>
                  </a:lnTo>
                  <a:lnTo>
                    <a:pt x="79411" y="111325"/>
                  </a:lnTo>
                  <a:lnTo>
                    <a:pt x="111345" y="79394"/>
                  </a:lnTo>
                  <a:lnTo>
                    <a:pt x="147462" y="52146"/>
                  </a:lnTo>
                  <a:lnTo>
                    <a:pt x="187259" y="30082"/>
                  </a:lnTo>
                  <a:lnTo>
                    <a:pt x="230235" y="13703"/>
                  </a:lnTo>
                  <a:lnTo>
                    <a:pt x="275890" y="3509"/>
                  </a:lnTo>
                  <a:lnTo>
                    <a:pt x="323722" y="0"/>
                  </a:lnTo>
                  <a:close/>
                </a:path>
              </a:pathLst>
            </a:custGeom>
            <a:ln w="19050">
              <a:solidFill>
                <a:srgbClr val="B4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14">
              <a:extLst>
                <a:ext uri="{FF2B5EF4-FFF2-40B4-BE49-F238E27FC236}">
                  <a16:creationId xmlns:a16="http://schemas.microsoft.com/office/drawing/2014/main" id="{6D5553BA-D1F0-C0B4-D94C-40563CA49C8A}"/>
                </a:ext>
              </a:extLst>
            </p:cNvPr>
            <p:cNvSpPr/>
            <p:nvPr/>
          </p:nvSpPr>
          <p:spPr>
            <a:xfrm>
              <a:off x="0" y="0"/>
              <a:ext cx="12191999" cy="6857997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15">
              <a:extLst>
                <a:ext uri="{FF2B5EF4-FFF2-40B4-BE49-F238E27FC236}">
                  <a16:creationId xmlns:a16="http://schemas.microsoft.com/office/drawing/2014/main" id="{C789F457-F074-0959-F1C9-894A9974061D}"/>
                </a:ext>
              </a:extLst>
            </p:cNvPr>
            <p:cNvSpPr/>
            <p:nvPr/>
          </p:nvSpPr>
          <p:spPr>
            <a:xfrm>
              <a:off x="1303019" y="1581911"/>
              <a:ext cx="4710683" cy="3686555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16">
              <a:extLst>
                <a:ext uri="{FF2B5EF4-FFF2-40B4-BE49-F238E27FC236}">
                  <a16:creationId xmlns:a16="http://schemas.microsoft.com/office/drawing/2014/main" id="{45E08FD6-9F83-8953-AE03-BCD72E99DB84}"/>
                </a:ext>
              </a:extLst>
            </p:cNvPr>
            <p:cNvSpPr/>
            <p:nvPr/>
          </p:nvSpPr>
          <p:spPr>
            <a:xfrm>
              <a:off x="6099047" y="1417319"/>
              <a:ext cx="0" cy="4019550"/>
            </a:xfrm>
            <a:custGeom>
              <a:avLst/>
              <a:gdLst/>
              <a:ahLst/>
              <a:cxnLst/>
              <a:rect l="l" t="t" r="r" b="b"/>
              <a:pathLst>
                <a:path h="4019550">
                  <a:moveTo>
                    <a:pt x="0" y="0"/>
                  </a:moveTo>
                  <a:lnTo>
                    <a:pt x="0" y="4019295"/>
                  </a:lnTo>
                </a:path>
              </a:pathLst>
            </a:custGeom>
            <a:ln w="9525">
              <a:solidFill>
                <a:srgbClr val="C1D9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17">
              <a:extLst>
                <a:ext uri="{FF2B5EF4-FFF2-40B4-BE49-F238E27FC236}">
                  <a16:creationId xmlns:a16="http://schemas.microsoft.com/office/drawing/2014/main" id="{240BC1D7-234E-58B8-06D7-DFE339533DF9}"/>
                </a:ext>
              </a:extLst>
            </p:cNvPr>
            <p:cNvSpPr/>
            <p:nvPr/>
          </p:nvSpPr>
          <p:spPr>
            <a:xfrm>
              <a:off x="6175247" y="1705355"/>
              <a:ext cx="4710684" cy="3439667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09947447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DF247F7B-8767-D120-B716-E68E7498866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83767" y="357202"/>
            <a:ext cx="7288657" cy="4565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THERE IS DATA INTEGRATION TOO</a:t>
            </a:r>
          </a:p>
        </p:txBody>
      </p:sp>
      <p:sp>
        <p:nvSpPr>
          <p:cNvPr id="3" name="object 31">
            <a:extLst>
              <a:ext uri="{FF2B5EF4-FFF2-40B4-BE49-F238E27FC236}">
                <a16:creationId xmlns:a16="http://schemas.microsoft.com/office/drawing/2014/main" id="{6DEE3BB7-F388-E69A-5D6C-1C8DC38DD9E3}"/>
              </a:ext>
            </a:extLst>
          </p:cNvPr>
          <p:cNvSpPr txBox="1"/>
          <p:nvPr/>
        </p:nvSpPr>
        <p:spPr>
          <a:xfrm>
            <a:off x="683768" y="1400682"/>
            <a:ext cx="8306434" cy="2952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2400" spc="-85" dirty="0">
                <a:solidFill>
                  <a:srgbClr val="FFFFFF"/>
                </a:solidFill>
                <a:latin typeface="Times New Roman"/>
                <a:cs typeface="Times New Roman"/>
              </a:rPr>
              <a:t>You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can bring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many </a:t>
            </a:r>
            <a:r>
              <a:rPr sz="24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Related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datasets and integrate them</a:t>
            </a:r>
            <a:r>
              <a:rPr sz="2400" spc="-5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together</a:t>
            </a:r>
            <a:endParaRPr sz="2400">
              <a:latin typeface="Times New Roman"/>
              <a:cs typeface="Times New Roman"/>
            </a:endParaRPr>
          </a:p>
          <a:p>
            <a:pPr marL="299085" indent="-287020">
              <a:lnSpc>
                <a:spcPct val="100000"/>
              </a:lnSpc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It </a:t>
            </a:r>
            <a:r>
              <a:rPr sz="2400" spc="-10" dirty="0">
                <a:solidFill>
                  <a:srgbClr val="FFFFFF"/>
                </a:solidFill>
                <a:latin typeface="Times New Roman"/>
                <a:cs typeface="Times New Roman"/>
              </a:rPr>
              <a:t>may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require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some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 tasks:</a:t>
            </a:r>
            <a:endParaRPr sz="2400">
              <a:latin typeface="Times New Roman"/>
              <a:cs typeface="Times New Roman"/>
            </a:endParaRPr>
          </a:p>
          <a:p>
            <a:pPr marL="756285" lvl="1" indent="-287020">
              <a:lnSpc>
                <a:spcPct val="100000"/>
              </a:lnSpc>
              <a:buFont typeface="Arial"/>
              <a:buChar char="•"/>
              <a:tabLst>
                <a:tab pos="756285" algn="l"/>
                <a:tab pos="756920" algn="l"/>
              </a:tabLst>
            </a:pP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Data</a:t>
            </a:r>
            <a:r>
              <a:rPr sz="24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Preparation</a:t>
            </a:r>
            <a:endParaRPr sz="2400">
              <a:latin typeface="Times New Roman"/>
              <a:cs typeface="Times New Roman"/>
            </a:endParaRPr>
          </a:p>
          <a:p>
            <a:pPr marL="756285" lvl="1" indent="-287020">
              <a:lnSpc>
                <a:spcPct val="100000"/>
              </a:lnSpc>
              <a:buFont typeface="Arial"/>
              <a:buChar char="•"/>
              <a:tabLst>
                <a:tab pos="756285" algn="l"/>
                <a:tab pos="756920" algn="l"/>
              </a:tabLst>
            </a:pP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Data</a:t>
            </a:r>
            <a:r>
              <a:rPr sz="2400" spc="-10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Cleaning</a:t>
            </a:r>
            <a:endParaRPr sz="2400">
              <a:latin typeface="Times New Roman"/>
              <a:cs typeface="Times New Roman"/>
            </a:endParaRPr>
          </a:p>
          <a:p>
            <a:pPr marL="756285" lvl="1" indent="-287020">
              <a:lnSpc>
                <a:spcPct val="100000"/>
              </a:lnSpc>
              <a:buFont typeface="Arial"/>
              <a:buChar char="•"/>
              <a:tabLst>
                <a:tab pos="756285" algn="l"/>
                <a:tab pos="756920" algn="l"/>
              </a:tabLst>
            </a:pP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Normalization</a:t>
            </a:r>
            <a:endParaRPr sz="2400">
              <a:latin typeface="Times New Roman"/>
              <a:cs typeface="Times New Roman"/>
            </a:endParaRPr>
          </a:p>
          <a:p>
            <a:pPr marL="756285" lvl="1" indent="-287020">
              <a:lnSpc>
                <a:spcPct val="100000"/>
              </a:lnSpc>
              <a:buFont typeface="Arial"/>
              <a:buChar char="•"/>
              <a:tabLst>
                <a:tab pos="756285" algn="l"/>
                <a:tab pos="756920" algn="l"/>
              </a:tabLst>
            </a:pP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Unifying Columns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and</a:t>
            </a:r>
            <a:r>
              <a:rPr sz="2400" spc="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targets/classes</a:t>
            </a:r>
            <a:endParaRPr sz="2400">
              <a:latin typeface="Times New Roman"/>
              <a:cs typeface="Times New Roman"/>
            </a:endParaRPr>
          </a:p>
          <a:p>
            <a:pPr lvl="1">
              <a:lnSpc>
                <a:spcPct val="100000"/>
              </a:lnSpc>
              <a:spcBef>
                <a:spcPts val="5"/>
              </a:spcBef>
              <a:buClr>
                <a:srgbClr val="FFFFFF"/>
              </a:buClr>
              <a:buFont typeface="Arial"/>
              <a:buChar char="•"/>
            </a:pPr>
            <a:endParaRPr sz="2500">
              <a:latin typeface="Times New Roman"/>
              <a:cs typeface="Times New Roman"/>
            </a:endParaRPr>
          </a:p>
          <a:p>
            <a:pPr marL="299085" indent="-287020">
              <a:lnSpc>
                <a:spcPct val="100000"/>
              </a:lnSpc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The objective is to increase data as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much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as</a:t>
            </a:r>
            <a:r>
              <a:rPr sz="2400" spc="-1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possible</a:t>
            </a:r>
            <a:endParaRPr sz="240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2146638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3">
            <a:extLst>
              <a:ext uri="{FF2B5EF4-FFF2-40B4-BE49-F238E27FC236}">
                <a16:creationId xmlns:a16="http://schemas.microsoft.com/office/drawing/2014/main" id="{1030574E-4413-3B6B-FABF-2B0021DE7E55}"/>
              </a:ext>
            </a:extLst>
          </p:cNvPr>
          <p:cNvSpPr txBox="1"/>
          <p:nvPr/>
        </p:nvSpPr>
        <p:spPr>
          <a:xfrm>
            <a:off x="1950099" y="3871130"/>
            <a:ext cx="6220424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610" dirty="0">
                <a:solidFill>
                  <a:srgbClr val="FFFFFF"/>
                </a:solidFill>
                <a:latin typeface="Arial"/>
                <a:cs typeface="Arial"/>
              </a:rPr>
              <a:t>DATA</a:t>
            </a:r>
            <a:r>
              <a:rPr sz="4800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800" spc="-505" dirty="0">
                <a:solidFill>
                  <a:srgbClr val="FFFFFF"/>
                </a:solidFill>
                <a:latin typeface="Arial"/>
                <a:cs typeface="Arial"/>
              </a:rPr>
              <a:t>INTEGRATION</a:t>
            </a:r>
            <a:endParaRPr sz="4800" dirty="0">
              <a:latin typeface="Arial"/>
              <a:cs typeface="Arial"/>
            </a:endParaRPr>
          </a:p>
        </p:txBody>
      </p:sp>
      <p:grpSp>
        <p:nvGrpSpPr>
          <p:cNvPr id="3" name="object 14">
            <a:extLst>
              <a:ext uri="{FF2B5EF4-FFF2-40B4-BE49-F238E27FC236}">
                <a16:creationId xmlns:a16="http://schemas.microsoft.com/office/drawing/2014/main" id="{2BAED6FB-3119-BF25-FD2F-E1A67BB4AE15}"/>
              </a:ext>
            </a:extLst>
          </p:cNvPr>
          <p:cNvGrpSpPr/>
          <p:nvPr/>
        </p:nvGrpSpPr>
        <p:grpSpPr>
          <a:xfrm>
            <a:off x="147747" y="187569"/>
            <a:ext cx="8957138" cy="3386982"/>
            <a:chOff x="566927" y="577595"/>
            <a:chExt cx="11075670" cy="3794125"/>
          </a:xfrm>
        </p:grpSpPr>
        <p:sp>
          <p:nvSpPr>
            <p:cNvPr id="4" name="object 15">
              <a:extLst>
                <a:ext uri="{FF2B5EF4-FFF2-40B4-BE49-F238E27FC236}">
                  <a16:creationId xmlns:a16="http://schemas.microsoft.com/office/drawing/2014/main" id="{8F15C78F-F52E-B3DB-F92E-1046452E96FB}"/>
                </a:ext>
              </a:extLst>
            </p:cNvPr>
            <p:cNvSpPr/>
            <p:nvPr/>
          </p:nvSpPr>
          <p:spPr>
            <a:xfrm>
              <a:off x="566927" y="577595"/>
              <a:ext cx="11075670" cy="379399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16">
              <a:extLst>
                <a:ext uri="{FF2B5EF4-FFF2-40B4-BE49-F238E27FC236}">
                  <a16:creationId xmlns:a16="http://schemas.microsoft.com/office/drawing/2014/main" id="{AB9EC8E1-FC3E-0D2E-7515-7001DF87618F}"/>
                </a:ext>
              </a:extLst>
            </p:cNvPr>
            <p:cNvSpPr/>
            <p:nvPr/>
          </p:nvSpPr>
          <p:spPr>
            <a:xfrm>
              <a:off x="668273" y="640841"/>
              <a:ext cx="10880090" cy="3598545"/>
            </a:xfrm>
            <a:custGeom>
              <a:avLst/>
              <a:gdLst/>
              <a:ahLst/>
              <a:cxnLst/>
              <a:rect l="l" t="t" r="r" b="b"/>
              <a:pathLst>
                <a:path w="10880090" h="3598545">
                  <a:moveTo>
                    <a:pt x="10879836" y="0"/>
                  </a:moveTo>
                  <a:lnTo>
                    <a:pt x="342874" y="0"/>
                  </a:lnTo>
                  <a:lnTo>
                    <a:pt x="296347" y="3130"/>
                  </a:lnTo>
                  <a:lnTo>
                    <a:pt x="251723" y="12250"/>
                  </a:lnTo>
                  <a:lnTo>
                    <a:pt x="209410" y="26949"/>
                  </a:lnTo>
                  <a:lnTo>
                    <a:pt x="169816" y="46820"/>
                  </a:lnTo>
                  <a:lnTo>
                    <a:pt x="133351" y="71454"/>
                  </a:lnTo>
                  <a:lnTo>
                    <a:pt x="100423" y="100441"/>
                  </a:lnTo>
                  <a:lnTo>
                    <a:pt x="71440" y="133373"/>
                  </a:lnTo>
                  <a:lnTo>
                    <a:pt x="46811" y="169841"/>
                  </a:lnTo>
                  <a:lnTo>
                    <a:pt x="26944" y="209436"/>
                  </a:lnTo>
                  <a:lnTo>
                    <a:pt x="12247" y="251751"/>
                  </a:lnTo>
                  <a:lnTo>
                    <a:pt x="3129" y="296375"/>
                  </a:lnTo>
                  <a:lnTo>
                    <a:pt x="0" y="342900"/>
                  </a:lnTo>
                  <a:lnTo>
                    <a:pt x="0" y="3598164"/>
                  </a:lnTo>
                  <a:lnTo>
                    <a:pt x="10536936" y="3598164"/>
                  </a:lnTo>
                  <a:lnTo>
                    <a:pt x="10583460" y="3595033"/>
                  </a:lnTo>
                  <a:lnTo>
                    <a:pt x="10628084" y="3585913"/>
                  </a:lnTo>
                  <a:lnTo>
                    <a:pt x="10670399" y="3571214"/>
                  </a:lnTo>
                  <a:lnTo>
                    <a:pt x="10709994" y="3551343"/>
                  </a:lnTo>
                  <a:lnTo>
                    <a:pt x="10746462" y="3526709"/>
                  </a:lnTo>
                  <a:lnTo>
                    <a:pt x="10779394" y="3497722"/>
                  </a:lnTo>
                  <a:lnTo>
                    <a:pt x="10808381" y="3464790"/>
                  </a:lnTo>
                  <a:lnTo>
                    <a:pt x="10833015" y="3428322"/>
                  </a:lnTo>
                  <a:lnTo>
                    <a:pt x="10852886" y="3388727"/>
                  </a:lnTo>
                  <a:lnTo>
                    <a:pt x="10867585" y="3346412"/>
                  </a:lnTo>
                  <a:lnTo>
                    <a:pt x="10876705" y="3301788"/>
                  </a:lnTo>
                  <a:lnTo>
                    <a:pt x="10879836" y="3255264"/>
                  </a:lnTo>
                  <a:lnTo>
                    <a:pt x="1087983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17">
              <a:extLst>
                <a:ext uri="{FF2B5EF4-FFF2-40B4-BE49-F238E27FC236}">
                  <a16:creationId xmlns:a16="http://schemas.microsoft.com/office/drawing/2014/main" id="{BCD6FB21-5350-F9D2-F3B5-BADEEB4CB236}"/>
                </a:ext>
              </a:extLst>
            </p:cNvPr>
            <p:cNvSpPr/>
            <p:nvPr/>
          </p:nvSpPr>
          <p:spPr>
            <a:xfrm>
              <a:off x="668273" y="640841"/>
              <a:ext cx="10880090" cy="3598545"/>
            </a:xfrm>
            <a:custGeom>
              <a:avLst/>
              <a:gdLst/>
              <a:ahLst/>
              <a:cxnLst/>
              <a:rect l="l" t="t" r="r" b="b"/>
              <a:pathLst>
                <a:path w="10880090" h="3598545">
                  <a:moveTo>
                    <a:pt x="342874" y="0"/>
                  </a:moveTo>
                  <a:lnTo>
                    <a:pt x="10879836" y="0"/>
                  </a:lnTo>
                  <a:lnTo>
                    <a:pt x="10879836" y="3255264"/>
                  </a:lnTo>
                  <a:lnTo>
                    <a:pt x="10876705" y="3301788"/>
                  </a:lnTo>
                  <a:lnTo>
                    <a:pt x="10867585" y="3346412"/>
                  </a:lnTo>
                  <a:lnTo>
                    <a:pt x="10852886" y="3388727"/>
                  </a:lnTo>
                  <a:lnTo>
                    <a:pt x="10833015" y="3428322"/>
                  </a:lnTo>
                  <a:lnTo>
                    <a:pt x="10808381" y="3464790"/>
                  </a:lnTo>
                  <a:lnTo>
                    <a:pt x="10779394" y="3497722"/>
                  </a:lnTo>
                  <a:lnTo>
                    <a:pt x="10746462" y="3526709"/>
                  </a:lnTo>
                  <a:lnTo>
                    <a:pt x="10709994" y="3551343"/>
                  </a:lnTo>
                  <a:lnTo>
                    <a:pt x="10670399" y="3571214"/>
                  </a:lnTo>
                  <a:lnTo>
                    <a:pt x="10628084" y="3585913"/>
                  </a:lnTo>
                  <a:lnTo>
                    <a:pt x="10583460" y="3595033"/>
                  </a:lnTo>
                  <a:lnTo>
                    <a:pt x="10536936" y="3598164"/>
                  </a:lnTo>
                  <a:lnTo>
                    <a:pt x="0" y="3598164"/>
                  </a:lnTo>
                  <a:lnTo>
                    <a:pt x="0" y="342900"/>
                  </a:lnTo>
                  <a:lnTo>
                    <a:pt x="3129" y="296375"/>
                  </a:lnTo>
                  <a:lnTo>
                    <a:pt x="12247" y="251751"/>
                  </a:lnTo>
                  <a:lnTo>
                    <a:pt x="26944" y="209436"/>
                  </a:lnTo>
                  <a:lnTo>
                    <a:pt x="46811" y="169841"/>
                  </a:lnTo>
                  <a:lnTo>
                    <a:pt x="71440" y="133373"/>
                  </a:lnTo>
                  <a:lnTo>
                    <a:pt x="100423" y="100441"/>
                  </a:lnTo>
                  <a:lnTo>
                    <a:pt x="133351" y="71454"/>
                  </a:lnTo>
                  <a:lnTo>
                    <a:pt x="169816" y="46820"/>
                  </a:lnTo>
                  <a:lnTo>
                    <a:pt x="209410" y="26949"/>
                  </a:lnTo>
                  <a:lnTo>
                    <a:pt x="251723" y="12250"/>
                  </a:lnTo>
                  <a:lnTo>
                    <a:pt x="296347" y="3130"/>
                  </a:lnTo>
                  <a:lnTo>
                    <a:pt x="342874" y="0"/>
                  </a:lnTo>
                  <a:close/>
                </a:path>
              </a:pathLst>
            </a:custGeom>
            <a:ln w="19050">
              <a:solidFill>
                <a:srgbClr val="B4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18">
              <a:extLst>
                <a:ext uri="{FF2B5EF4-FFF2-40B4-BE49-F238E27FC236}">
                  <a16:creationId xmlns:a16="http://schemas.microsoft.com/office/drawing/2014/main" id="{FECBF4B0-EC2E-6B24-C751-32BC9937CDD8}"/>
                </a:ext>
              </a:extLst>
            </p:cNvPr>
            <p:cNvSpPr/>
            <p:nvPr/>
          </p:nvSpPr>
          <p:spPr>
            <a:xfrm>
              <a:off x="987551" y="950975"/>
              <a:ext cx="6163056" cy="297637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19">
              <a:extLst>
                <a:ext uri="{FF2B5EF4-FFF2-40B4-BE49-F238E27FC236}">
                  <a16:creationId xmlns:a16="http://schemas.microsoft.com/office/drawing/2014/main" id="{3AA44D03-260C-1886-6B51-C3B7444C2A6A}"/>
                </a:ext>
              </a:extLst>
            </p:cNvPr>
            <p:cNvSpPr/>
            <p:nvPr/>
          </p:nvSpPr>
          <p:spPr>
            <a:xfrm>
              <a:off x="7315199" y="950975"/>
              <a:ext cx="3925824" cy="2976245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42710777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3">
            <a:extLst>
              <a:ext uri="{FF2B5EF4-FFF2-40B4-BE49-F238E27FC236}">
                <a16:creationId xmlns:a16="http://schemas.microsoft.com/office/drawing/2014/main" id="{7B18DD3D-B9D4-12E1-13F7-8A6B0C339C52}"/>
              </a:ext>
            </a:extLst>
          </p:cNvPr>
          <p:cNvSpPr txBox="1"/>
          <p:nvPr/>
        </p:nvSpPr>
        <p:spPr>
          <a:xfrm>
            <a:off x="2006679" y="3875102"/>
            <a:ext cx="7348336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610" dirty="0">
                <a:solidFill>
                  <a:srgbClr val="FFFFFF"/>
                </a:solidFill>
                <a:latin typeface="Arial"/>
                <a:cs typeface="Arial"/>
              </a:rPr>
              <a:t>DATA</a:t>
            </a:r>
            <a:r>
              <a:rPr sz="4800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800" spc="-505" dirty="0">
                <a:solidFill>
                  <a:srgbClr val="FFFFFF"/>
                </a:solidFill>
                <a:latin typeface="Arial"/>
                <a:cs typeface="Arial"/>
              </a:rPr>
              <a:t>INTEGRATION</a:t>
            </a:r>
            <a:endParaRPr sz="4800" dirty="0">
              <a:latin typeface="Arial"/>
              <a:cs typeface="Arial"/>
            </a:endParaRPr>
          </a:p>
        </p:txBody>
      </p:sp>
      <p:grpSp>
        <p:nvGrpSpPr>
          <p:cNvPr id="3" name="object 14">
            <a:extLst>
              <a:ext uri="{FF2B5EF4-FFF2-40B4-BE49-F238E27FC236}">
                <a16:creationId xmlns:a16="http://schemas.microsoft.com/office/drawing/2014/main" id="{5AF84EEF-940F-5165-D262-6A42E0EE6D5E}"/>
              </a:ext>
            </a:extLst>
          </p:cNvPr>
          <p:cNvGrpSpPr/>
          <p:nvPr/>
        </p:nvGrpSpPr>
        <p:grpSpPr>
          <a:xfrm>
            <a:off x="281354" y="257907"/>
            <a:ext cx="8684162" cy="3343969"/>
            <a:chOff x="566927" y="577595"/>
            <a:chExt cx="11075670" cy="3794125"/>
          </a:xfrm>
        </p:grpSpPr>
        <p:sp>
          <p:nvSpPr>
            <p:cNvPr id="4" name="object 15">
              <a:extLst>
                <a:ext uri="{FF2B5EF4-FFF2-40B4-BE49-F238E27FC236}">
                  <a16:creationId xmlns:a16="http://schemas.microsoft.com/office/drawing/2014/main" id="{A5042691-A3DB-B6E0-F1C1-39698621A0F8}"/>
                </a:ext>
              </a:extLst>
            </p:cNvPr>
            <p:cNvSpPr/>
            <p:nvPr/>
          </p:nvSpPr>
          <p:spPr>
            <a:xfrm>
              <a:off x="566927" y="577595"/>
              <a:ext cx="11075670" cy="379399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16">
              <a:extLst>
                <a:ext uri="{FF2B5EF4-FFF2-40B4-BE49-F238E27FC236}">
                  <a16:creationId xmlns:a16="http://schemas.microsoft.com/office/drawing/2014/main" id="{B3F04AD7-E7D8-5005-A879-7D27CF10AB31}"/>
                </a:ext>
              </a:extLst>
            </p:cNvPr>
            <p:cNvSpPr/>
            <p:nvPr/>
          </p:nvSpPr>
          <p:spPr>
            <a:xfrm>
              <a:off x="668273" y="640841"/>
              <a:ext cx="10880090" cy="3598545"/>
            </a:xfrm>
            <a:custGeom>
              <a:avLst/>
              <a:gdLst/>
              <a:ahLst/>
              <a:cxnLst/>
              <a:rect l="l" t="t" r="r" b="b"/>
              <a:pathLst>
                <a:path w="10880090" h="3598545">
                  <a:moveTo>
                    <a:pt x="10879836" y="0"/>
                  </a:moveTo>
                  <a:lnTo>
                    <a:pt x="342874" y="0"/>
                  </a:lnTo>
                  <a:lnTo>
                    <a:pt x="296347" y="3130"/>
                  </a:lnTo>
                  <a:lnTo>
                    <a:pt x="251723" y="12250"/>
                  </a:lnTo>
                  <a:lnTo>
                    <a:pt x="209410" y="26949"/>
                  </a:lnTo>
                  <a:lnTo>
                    <a:pt x="169816" y="46820"/>
                  </a:lnTo>
                  <a:lnTo>
                    <a:pt x="133351" y="71454"/>
                  </a:lnTo>
                  <a:lnTo>
                    <a:pt x="100423" y="100441"/>
                  </a:lnTo>
                  <a:lnTo>
                    <a:pt x="71440" y="133373"/>
                  </a:lnTo>
                  <a:lnTo>
                    <a:pt x="46811" y="169841"/>
                  </a:lnTo>
                  <a:lnTo>
                    <a:pt x="26944" y="209436"/>
                  </a:lnTo>
                  <a:lnTo>
                    <a:pt x="12247" y="251751"/>
                  </a:lnTo>
                  <a:lnTo>
                    <a:pt x="3129" y="296375"/>
                  </a:lnTo>
                  <a:lnTo>
                    <a:pt x="0" y="342900"/>
                  </a:lnTo>
                  <a:lnTo>
                    <a:pt x="0" y="3598164"/>
                  </a:lnTo>
                  <a:lnTo>
                    <a:pt x="10536936" y="3598164"/>
                  </a:lnTo>
                  <a:lnTo>
                    <a:pt x="10583460" y="3595033"/>
                  </a:lnTo>
                  <a:lnTo>
                    <a:pt x="10628084" y="3585913"/>
                  </a:lnTo>
                  <a:lnTo>
                    <a:pt x="10670399" y="3571214"/>
                  </a:lnTo>
                  <a:lnTo>
                    <a:pt x="10709994" y="3551343"/>
                  </a:lnTo>
                  <a:lnTo>
                    <a:pt x="10746462" y="3526709"/>
                  </a:lnTo>
                  <a:lnTo>
                    <a:pt x="10779394" y="3497722"/>
                  </a:lnTo>
                  <a:lnTo>
                    <a:pt x="10808381" y="3464790"/>
                  </a:lnTo>
                  <a:lnTo>
                    <a:pt x="10833015" y="3428322"/>
                  </a:lnTo>
                  <a:lnTo>
                    <a:pt x="10852886" y="3388727"/>
                  </a:lnTo>
                  <a:lnTo>
                    <a:pt x="10867585" y="3346412"/>
                  </a:lnTo>
                  <a:lnTo>
                    <a:pt x="10876705" y="3301788"/>
                  </a:lnTo>
                  <a:lnTo>
                    <a:pt x="10879836" y="3255264"/>
                  </a:lnTo>
                  <a:lnTo>
                    <a:pt x="1087983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17">
              <a:extLst>
                <a:ext uri="{FF2B5EF4-FFF2-40B4-BE49-F238E27FC236}">
                  <a16:creationId xmlns:a16="http://schemas.microsoft.com/office/drawing/2014/main" id="{6ABAA7B9-A47B-F292-591E-A3B487DFB728}"/>
                </a:ext>
              </a:extLst>
            </p:cNvPr>
            <p:cNvSpPr/>
            <p:nvPr/>
          </p:nvSpPr>
          <p:spPr>
            <a:xfrm>
              <a:off x="668273" y="640841"/>
              <a:ext cx="10880090" cy="3598545"/>
            </a:xfrm>
            <a:custGeom>
              <a:avLst/>
              <a:gdLst/>
              <a:ahLst/>
              <a:cxnLst/>
              <a:rect l="l" t="t" r="r" b="b"/>
              <a:pathLst>
                <a:path w="10880090" h="3598545">
                  <a:moveTo>
                    <a:pt x="342874" y="0"/>
                  </a:moveTo>
                  <a:lnTo>
                    <a:pt x="10879836" y="0"/>
                  </a:lnTo>
                  <a:lnTo>
                    <a:pt x="10879836" y="3255264"/>
                  </a:lnTo>
                  <a:lnTo>
                    <a:pt x="10876705" y="3301788"/>
                  </a:lnTo>
                  <a:lnTo>
                    <a:pt x="10867585" y="3346412"/>
                  </a:lnTo>
                  <a:lnTo>
                    <a:pt x="10852886" y="3388727"/>
                  </a:lnTo>
                  <a:lnTo>
                    <a:pt x="10833015" y="3428322"/>
                  </a:lnTo>
                  <a:lnTo>
                    <a:pt x="10808381" y="3464790"/>
                  </a:lnTo>
                  <a:lnTo>
                    <a:pt x="10779394" y="3497722"/>
                  </a:lnTo>
                  <a:lnTo>
                    <a:pt x="10746462" y="3526709"/>
                  </a:lnTo>
                  <a:lnTo>
                    <a:pt x="10709994" y="3551343"/>
                  </a:lnTo>
                  <a:lnTo>
                    <a:pt x="10670399" y="3571214"/>
                  </a:lnTo>
                  <a:lnTo>
                    <a:pt x="10628084" y="3585913"/>
                  </a:lnTo>
                  <a:lnTo>
                    <a:pt x="10583460" y="3595033"/>
                  </a:lnTo>
                  <a:lnTo>
                    <a:pt x="10536936" y="3598164"/>
                  </a:lnTo>
                  <a:lnTo>
                    <a:pt x="0" y="3598164"/>
                  </a:lnTo>
                  <a:lnTo>
                    <a:pt x="0" y="342900"/>
                  </a:lnTo>
                  <a:lnTo>
                    <a:pt x="3129" y="296375"/>
                  </a:lnTo>
                  <a:lnTo>
                    <a:pt x="12247" y="251751"/>
                  </a:lnTo>
                  <a:lnTo>
                    <a:pt x="26944" y="209436"/>
                  </a:lnTo>
                  <a:lnTo>
                    <a:pt x="46811" y="169841"/>
                  </a:lnTo>
                  <a:lnTo>
                    <a:pt x="71440" y="133373"/>
                  </a:lnTo>
                  <a:lnTo>
                    <a:pt x="100423" y="100441"/>
                  </a:lnTo>
                  <a:lnTo>
                    <a:pt x="133351" y="71454"/>
                  </a:lnTo>
                  <a:lnTo>
                    <a:pt x="169816" y="46820"/>
                  </a:lnTo>
                  <a:lnTo>
                    <a:pt x="209410" y="26949"/>
                  </a:lnTo>
                  <a:lnTo>
                    <a:pt x="251723" y="12250"/>
                  </a:lnTo>
                  <a:lnTo>
                    <a:pt x="296347" y="3130"/>
                  </a:lnTo>
                  <a:lnTo>
                    <a:pt x="342874" y="0"/>
                  </a:lnTo>
                  <a:close/>
                </a:path>
              </a:pathLst>
            </a:custGeom>
            <a:ln w="19050">
              <a:solidFill>
                <a:srgbClr val="B4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18">
              <a:extLst>
                <a:ext uri="{FF2B5EF4-FFF2-40B4-BE49-F238E27FC236}">
                  <a16:creationId xmlns:a16="http://schemas.microsoft.com/office/drawing/2014/main" id="{77E6A2E1-6975-DD7D-2A66-5788516D9527}"/>
                </a:ext>
              </a:extLst>
            </p:cNvPr>
            <p:cNvSpPr/>
            <p:nvPr/>
          </p:nvSpPr>
          <p:spPr>
            <a:xfrm>
              <a:off x="987551" y="950975"/>
              <a:ext cx="6163056" cy="297637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19">
              <a:extLst>
                <a:ext uri="{FF2B5EF4-FFF2-40B4-BE49-F238E27FC236}">
                  <a16:creationId xmlns:a16="http://schemas.microsoft.com/office/drawing/2014/main" id="{D280D931-30AC-72C7-FE2A-62A9565C34BB}"/>
                </a:ext>
              </a:extLst>
            </p:cNvPr>
            <p:cNvSpPr/>
            <p:nvPr/>
          </p:nvSpPr>
          <p:spPr>
            <a:xfrm>
              <a:off x="7315199" y="950975"/>
              <a:ext cx="3925824" cy="2976245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06379460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4">
            <a:extLst>
              <a:ext uri="{FF2B5EF4-FFF2-40B4-BE49-F238E27FC236}">
                <a16:creationId xmlns:a16="http://schemas.microsoft.com/office/drawing/2014/main" id="{40412B75-2038-4335-A967-2E41E7A2166B}"/>
              </a:ext>
            </a:extLst>
          </p:cNvPr>
          <p:cNvSpPr txBox="1"/>
          <p:nvPr/>
        </p:nvSpPr>
        <p:spPr>
          <a:xfrm>
            <a:off x="5855637" y="832749"/>
            <a:ext cx="3127879" cy="1213153"/>
          </a:xfrm>
          <a:prstGeom prst="rect">
            <a:avLst/>
          </a:prstGeom>
        </p:spPr>
        <p:txBody>
          <a:bodyPr vert="horz" wrap="square" lIns="0" tIns="83820" rIns="0" bIns="0" rtlCol="0">
            <a:spAutoFit/>
          </a:bodyPr>
          <a:lstStyle/>
          <a:p>
            <a:pPr marL="12700" marR="5080">
              <a:lnSpc>
                <a:spcPts val="4430"/>
              </a:lnSpc>
              <a:spcBef>
                <a:spcPts val="660"/>
              </a:spcBef>
            </a:pPr>
            <a:r>
              <a:rPr lang="en-US" sz="4100" spc="-520">
                <a:solidFill>
                  <a:srgbClr val="FFFFFF"/>
                </a:solidFill>
                <a:latin typeface="Arial"/>
                <a:cs typeface="Arial"/>
              </a:rPr>
              <a:t>DATA  </a:t>
            </a:r>
            <a:r>
              <a:rPr lang="en-US" sz="4100" spc="-515">
                <a:solidFill>
                  <a:srgbClr val="FFFFFF"/>
                </a:solidFill>
                <a:latin typeface="Arial"/>
                <a:cs typeface="Arial"/>
              </a:rPr>
              <a:t>INTEGR</a:t>
            </a:r>
            <a:r>
              <a:rPr lang="en-US" sz="4100" spc="-45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lang="en-US" sz="4100" spc="-300">
                <a:solidFill>
                  <a:srgbClr val="FFFFFF"/>
                </a:solidFill>
                <a:latin typeface="Arial"/>
                <a:cs typeface="Arial"/>
              </a:rPr>
              <a:t>TION</a:t>
            </a:r>
            <a:endParaRPr lang="en-US" sz="4100" dirty="0">
              <a:latin typeface="Arial"/>
              <a:cs typeface="Arial"/>
            </a:endParaRPr>
          </a:p>
        </p:txBody>
      </p:sp>
      <p:grpSp>
        <p:nvGrpSpPr>
          <p:cNvPr id="3" name="object 15">
            <a:extLst>
              <a:ext uri="{FF2B5EF4-FFF2-40B4-BE49-F238E27FC236}">
                <a16:creationId xmlns:a16="http://schemas.microsoft.com/office/drawing/2014/main" id="{03B9AD1C-FD32-3D88-1AFC-CCFCA14D7C2D}"/>
              </a:ext>
            </a:extLst>
          </p:cNvPr>
          <p:cNvGrpSpPr/>
          <p:nvPr/>
        </p:nvGrpSpPr>
        <p:grpSpPr>
          <a:xfrm>
            <a:off x="152400" y="47194"/>
            <a:ext cx="8991600" cy="4923392"/>
            <a:chOff x="0" y="0"/>
            <a:chExt cx="12039600" cy="6858000"/>
          </a:xfrm>
        </p:grpSpPr>
        <p:sp>
          <p:nvSpPr>
            <p:cNvPr id="4" name="object 16">
              <a:extLst>
                <a:ext uri="{FF2B5EF4-FFF2-40B4-BE49-F238E27FC236}">
                  <a16:creationId xmlns:a16="http://schemas.microsoft.com/office/drawing/2014/main" id="{66ECFA12-F494-4D6D-B829-130B2F104796}"/>
                </a:ext>
              </a:extLst>
            </p:cNvPr>
            <p:cNvSpPr/>
            <p:nvPr/>
          </p:nvSpPr>
          <p:spPr>
            <a:xfrm>
              <a:off x="0" y="0"/>
              <a:ext cx="7552943" cy="685786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17">
              <a:extLst>
                <a:ext uri="{FF2B5EF4-FFF2-40B4-BE49-F238E27FC236}">
                  <a16:creationId xmlns:a16="http://schemas.microsoft.com/office/drawing/2014/main" id="{78B39150-00FB-4567-887C-9B264E59EE8B}"/>
                </a:ext>
              </a:extLst>
            </p:cNvPr>
            <p:cNvSpPr/>
            <p:nvPr/>
          </p:nvSpPr>
          <p:spPr>
            <a:xfrm>
              <a:off x="1210055" y="4572"/>
              <a:ext cx="22860" cy="2181225"/>
            </a:xfrm>
            <a:custGeom>
              <a:avLst/>
              <a:gdLst/>
              <a:ahLst/>
              <a:cxnLst/>
              <a:rect l="l" t="t" r="r" b="b"/>
              <a:pathLst>
                <a:path w="22859" h="2181225">
                  <a:moveTo>
                    <a:pt x="22859" y="0"/>
                  </a:moveTo>
                  <a:lnTo>
                    <a:pt x="0" y="0"/>
                  </a:lnTo>
                  <a:lnTo>
                    <a:pt x="0" y="2180843"/>
                  </a:lnTo>
                  <a:lnTo>
                    <a:pt x="22859" y="2180843"/>
                  </a:lnTo>
                  <a:lnTo>
                    <a:pt x="22859" y="0"/>
                  </a:lnTo>
                  <a:close/>
                </a:path>
              </a:pathLst>
            </a:custGeom>
            <a:solidFill>
              <a:srgbClr val="FFFFFF">
                <a:alpha val="7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18">
              <a:extLst>
                <a:ext uri="{FF2B5EF4-FFF2-40B4-BE49-F238E27FC236}">
                  <a16:creationId xmlns:a16="http://schemas.microsoft.com/office/drawing/2014/main" id="{13C4D299-9DA1-EBC2-45EF-640BEE5DB8E6}"/>
                </a:ext>
              </a:extLst>
            </p:cNvPr>
            <p:cNvSpPr/>
            <p:nvPr/>
          </p:nvSpPr>
          <p:spPr>
            <a:xfrm>
              <a:off x="1129283" y="2176272"/>
              <a:ext cx="190500" cy="19050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19">
              <a:extLst>
                <a:ext uri="{FF2B5EF4-FFF2-40B4-BE49-F238E27FC236}">
                  <a16:creationId xmlns:a16="http://schemas.microsoft.com/office/drawing/2014/main" id="{17A2604D-92A2-0EB7-C88D-72798E8B7716}"/>
                </a:ext>
              </a:extLst>
            </p:cNvPr>
            <p:cNvSpPr/>
            <p:nvPr/>
          </p:nvSpPr>
          <p:spPr>
            <a:xfrm>
              <a:off x="1124711" y="4021835"/>
              <a:ext cx="190500" cy="188975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20">
              <a:extLst>
                <a:ext uri="{FF2B5EF4-FFF2-40B4-BE49-F238E27FC236}">
                  <a16:creationId xmlns:a16="http://schemas.microsoft.com/office/drawing/2014/main" id="{E6D0C22D-2456-4FD0-4B8B-B819B2183225}"/>
                </a:ext>
              </a:extLst>
            </p:cNvPr>
            <p:cNvSpPr/>
            <p:nvPr/>
          </p:nvSpPr>
          <p:spPr>
            <a:xfrm>
              <a:off x="414527" y="9144"/>
              <a:ext cx="29209" cy="4482465"/>
            </a:xfrm>
            <a:custGeom>
              <a:avLst/>
              <a:gdLst/>
              <a:ahLst/>
              <a:cxnLst/>
              <a:rect l="l" t="t" r="r" b="b"/>
              <a:pathLst>
                <a:path w="29209" h="4482465">
                  <a:moveTo>
                    <a:pt x="28956" y="0"/>
                  </a:moveTo>
                  <a:lnTo>
                    <a:pt x="0" y="0"/>
                  </a:lnTo>
                  <a:lnTo>
                    <a:pt x="0" y="4482083"/>
                  </a:lnTo>
                  <a:lnTo>
                    <a:pt x="28956" y="4482083"/>
                  </a:lnTo>
                  <a:lnTo>
                    <a:pt x="28956" y="0"/>
                  </a:lnTo>
                  <a:close/>
                </a:path>
              </a:pathLst>
            </a:custGeom>
            <a:solidFill>
              <a:srgbClr val="FFFFFF">
                <a:alpha val="7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21">
              <a:extLst>
                <a:ext uri="{FF2B5EF4-FFF2-40B4-BE49-F238E27FC236}">
                  <a16:creationId xmlns:a16="http://schemas.microsoft.com/office/drawing/2014/main" id="{A010484C-BA2F-522E-FB30-C304A31EE493}"/>
                </a:ext>
              </a:extLst>
            </p:cNvPr>
            <p:cNvSpPr/>
            <p:nvPr/>
          </p:nvSpPr>
          <p:spPr>
            <a:xfrm>
              <a:off x="333756" y="4482084"/>
              <a:ext cx="190500" cy="19050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22">
              <a:extLst>
                <a:ext uri="{FF2B5EF4-FFF2-40B4-BE49-F238E27FC236}">
                  <a16:creationId xmlns:a16="http://schemas.microsoft.com/office/drawing/2014/main" id="{4E8C5E21-3619-D6E0-F41E-7D7104545607}"/>
                </a:ext>
              </a:extLst>
            </p:cNvPr>
            <p:cNvSpPr/>
            <p:nvPr/>
          </p:nvSpPr>
          <p:spPr>
            <a:xfrm>
              <a:off x="190500" y="9143"/>
              <a:ext cx="1477010" cy="1807845"/>
            </a:xfrm>
            <a:custGeom>
              <a:avLst/>
              <a:gdLst/>
              <a:ahLst/>
              <a:cxnLst/>
              <a:rect l="l" t="t" r="r" b="b"/>
              <a:pathLst>
                <a:path w="1477010" h="1807845">
                  <a:moveTo>
                    <a:pt x="152400" y="0"/>
                  </a:moveTo>
                  <a:lnTo>
                    <a:pt x="128587" y="0"/>
                  </a:lnTo>
                  <a:lnTo>
                    <a:pt x="128587" y="603377"/>
                  </a:lnTo>
                  <a:lnTo>
                    <a:pt x="0" y="898779"/>
                  </a:lnTo>
                  <a:lnTo>
                    <a:pt x="23812" y="908304"/>
                  </a:lnTo>
                  <a:lnTo>
                    <a:pt x="152400" y="608203"/>
                  </a:lnTo>
                  <a:lnTo>
                    <a:pt x="152400" y="0"/>
                  </a:lnTo>
                  <a:close/>
                </a:path>
                <a:path w="1477010" h="1807845">
                  <a:moveTo>
                    <a:pt x="1476756" y="1797939"/>
                  </a:moveTo>
                  <a:lnTo>
                    <a:pt x="1128903" y="984631"/>
                  </a:lnTo>
                  <a:lnTo>
                    <a:pt x="1128903" y="4572"/>
                  </a:lnTo>
                  <a:lnTo>
                    <a:pt x="1100328" y="4572"/>
                  </a:lnTo>
                  <a:lnTo>
                    <a:pt x="1100328" y="989457"/>
                  </a:lnTo>
                  <a:lnTo>
                    <a:pt x="1452880" y="1807464"/>
                  </a:lnTo>
                  <a:lnTo>
                    <a:pt x="1476756" y="1797939"/>
                  </a:lnTo>
                  <a:close/>
                </a:path>
              </a:pathLst>
            </a:custGeom>
            <a:solidFill>
              <a:srgbClr val="FFFFFF">
                <a:alpha val="7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23">
              <a:extLst>
                <a:ext uri="{FF2B5EF4-FFF2-40B4-BE49-F238E27FC236}">
                  <a16:creationId xmlns:a16="http://schemas.microsoft.com/office/drawing/2014/main" id="{1296A0DA-6B42-36C3-F0A2-7965300C314D}"/>
                </a:ext>
              </a:extLst>
            </p:cNvPr>
            <p:cNvSpPr/>
            <p:nvPr/>
          </p:nvSpPr>
          <p:spPr>
            <a:xfrm>
              <a:off x="1600200" y="1801367"/>
              <a:ext cx="190500" cy="188976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24">
              <a:extLst>
                <a:ext uri="{FF2B5EF4-FFF2-40B4-BE49-F238E27FC236}">
                  <a16:creationId xmlns:a16="http://schemas.microsoft.com/office/drawing/2014/main" id="{F284C6EE-54A9-4017-23AA-F40722D60477}"/>
                </a:ext>
              </a:extLst>
            </p:cNvPr>
            <p:cNvSpPr/>
            <p:nvPr/>
          </p:nvSpPr>
          <p:spPr>
            <a:xfrm>
              <a:off x="1380744" y="0"/>
              <a:ext cx="414655" cy="1435735"/>
            </a:xfrm>
            <a:custGeom>
              <a:avLst/>
              <a:gdLst/>
              <a:ahLst/>
              <a:cxnLst/>
              <a:rect l="l" t="t" r="r" b="b"/>
              <a:pathLst>
                <a:path w="414655" h="1435735">
                  <a:moveTo>
                    <a:pt x="371856" y="1426083"/>
                  </a:moveTo>
                  <a:lnTo>
                    <a:pt x="23876" y="612775"/>
                  </a:lnTo>
                  <a:lnTo>
                    <a:pt x="23876" y="9144"/>
                  </a:lnTo>
                  <a:lnTo>
                    <a:pt x="0" y="9144"/>
                  </a:lnTo>
                  <a:lnTo>
                    <a:pt x="0" y="617474"/>
                  </a:lnTo>
                  <a:lnTo>
                    <a:pt x="347980" y="1435608"/>
                  </a:lnTo>
                  <a:lnTo>
                    <a:pt x="371856" y="1426083"/>
                  </a:lnTo>
                  <a:close/>
                </a:path>
                <a:path w="414655" h="1435735">
                  <a:moveTo>
                    <a:pt x="414528" y="300101"/>
                  </a:moveTo>
                  <a:lnTo>
                    <a:pt x="285877" y="0"/>
                  </a:lnTo>
                  <a:lnTo>
                    <a:pt x="262128" y="9525"/>
                  </a:lnTo>
                  <a:lnTo>
                    <a:pt x="385953" y="304800"/>
                  </a:lnTo>
                  <a:lnTo>
                    <a:pt x="385953" y="912876"/>
                  </a:lnTo>
                  <a:lnTo>
                    <a:pt x="414528" y="912876"/>
                  </a:lnTo>
                  <a:lnTo>
                    <a:pt x="414528" y="300101"/>
                  </a:lnTo>
                  <a:close/>
                </a:path>
              </a:pathLst>
            </a:custGeom>
            <a:solidFill>
              <a:srgbClr val="FFFFFF">
                <a:alpha val="7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25">
              <a:extLst>
                <a:ext uri="{FF2B5EF4-FFF2-40B4-BE49-F238E27FC236}">
                  <a16:creationId xmlns:a16="http://schemas.microsoft.com/office/drawing/2014/main" id="{C0086993-520D-4F2E-25BA-357C2F964D95}"/>
                </a:ext>
              </a:extLst>
            </p:cNvPr>
            <p:cNvSpPr/>
            <p:nvPr/>
          </p:nvSpPr>
          <p:spPr>
            <a:xfrm>
              <a:off x="1685544" y="1420367"/>
              <a:ext cx="190500" cy="190500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26">
              <a:extLst>
                <a:ext uri="{FF2B5EF4-FFF2-40B4-BE49-F238E27FC236}">
                  <a16:creationId xmlns:a16="http://schemas.microsoft.com/office/drawing/2014/main" id="{C1D0678D-87A7-49E0-E964-E2B13C7CE310}"/>
                </a:ext>
              </a:extLst>
            </p:cNvPr>
            <p:cNvSpPr/>
            <p:nvPr/>
          </p:nvSpPr>
          <p:spPr>
            <a:xfrm>
              <a:off x="1685544" y="903732"/>
              <a:ext cx="190500" cy="190500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27">
              <a:extLst>
                <a:ext uri="{FF2B5EF4-FFF2-40B4-BE49-F238E27FC236}">
                  <a16:creationId xmlns:a16="http://schemas.microsoft.com/office/drawing/2014/main" id="{A1AEE0BF-600E-B3B1-36EB-08474A00C077}"/>
                </a:ext>
              </a:extLst>
            </p:cNvPr>
            <p:cNvSpPr/>
            <p:nvPr/>
          </p:nvSpPr>
          <p:spPr>
            <a:xfrm>
              <a:off x="1743455" y="4572"/>
              <a:ext cx="419100" cy="523240"/>
            </a:xfrm>
            <a:custGeom>
              <a:avLst/>
              <a:gdLst/>
              <a:ahLst/>
              <a:cxnLst/>
              <a:rect l="l" t="t" r="r" b="b"/>
              <a:pathLst>
                <a:path w="419100" h="523240">
                  <a:moveTo>
                    <a:pt x="23749" y="0"/>
                  </a:moveTo>
                  <a:lnTo>
                    <a:pt x="0" y="9525"/>
                  </a:lnTo>
                  <a:lnTo>
                    <a:pt x="71374" y="190626"/>
                  </a:lnTo>
                  <a:lnTo>
                    <a:pt x="400050" y="522731"/>
                  </a:lnTo>
                  <a:lnTo>
                    <a:pt x="419100" y="503681"/>
                  </a:lnTo>
                  <a:lnTo>
                    <a:pt x="95250" y="176402"/>
                  </a:lnTo>
                  <a:lnTo>
                    <a:pt x="23749" y="0"/>
                  </a:lnTo>
                  <a:close/>
                </a:path>
              </a:pathLst>
            </a:custGeom>
            <a:solidFill>
              <a:srgbClr val="FFFFFF">
                <a:alpha val="7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28">
              <a:extLst>
                <a:ext uri="{FF2B5EF4-FFF2-40B4-BE49-F238E27FC236}">
                  <a16:creationId xmlns:a16="http://schemas.microsoft.com/office/drawing/2014/main" id="{A4655218-716E-0A65-3FD0-A2DF9FAB6591}"/>
                </a:ext>
              </a:extLst>
            </p:cNvPr>
            <p:cNvSpPr/>
            <p:nvPr/>
          </p:nvSpPr>
          <p:spPr>
            <a:xfrm>
              <a:off x="2126995" y="489204"/>
              <a:ext cx="147320" cy="147828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29">
              <a:extLst>
                <a:ext uri="{FF2B5EF4-FFF2-40B4-BE49-F238E27FC236}">
                  <a16:creationId xmlns:a16="http://schemas.microsoft.com/office/drawing/2014/main" id="{927D90F3-C349-5871-818A-8EDCAD73A56F}"/>
                </a:ext>
              </a:extLst>
            </p:cNvPr>
            <p:cNvSpPr/>
            <p:nvPr/>
          </p:nvSpPr>
          <p:spPr>
            <a:xfrm>
              <a:off x="952500" y="4572"/>
              <a:ext cx="152400" cy="908685"/>
            </a:xfrm>
            <a:custGeom>
              <a:avLst/>
              <a:gdLst/>
              <a:ahLst/>
              <a:cxnLst/>
              <a:rect l="l" t="t" r="r" b="b"/>
              <a:pathLst>
                <a:path w="152400" h="908685">
                  <a:moveTo>
                    <a:pt x="128587" y="0"/>
                  </a:moveTo>
                  <a:lnTo>
                    <a:pt x="0" y="300100"/>
                  </a:lnTo>
                  <a:lnTo>
                    <a:pt x="0" y="908303"/>
                  </a:lnTo>
                  <a:lnTo>
                    <a:pt x="23812" y="908303"/>
                  </a:lnTo>
                  <a:lnTo>
                    <a:pt x="23812" y="304926"/>
                  </a:lnTo>
                  <a:lnTo>
                    <a:pt x="152400" y="9525"/>
                  </a:lnTo>
                  <a:lnTo>
                    <a:pt x="128587" y="0"/>
                  </a:lnTo>
                  <a:close/>
                </a:path>
              </a:pathLst>
            </a:custGeom>
            <a:solidFill>
              <a:srgbClr val="FFFFFF">
                <a:alpha val="7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30">
              <a:extLst>
                <a:ext uri="{FF2B5EF4-FFF2-40B4-BE49-F238E27FC236}">
                  <a16:creationId xmlns:a16="http://schemas.microsoft.com/office/drawing/2014/main" id="{96AE7AE6-BA82-59B7-91F9-CC20F6BCB1B7}"/>
                </a:ext>
              </a:extLst>
            </p:cNvPr>
            <p:cNvSpPr/>
            <p:nvPr/>
          </p:nvSpPr>
          <p:spPr>
            <a:xfrm>
              <a:off x="867155" y="903732"/>
              <a:ext cx="190500" cy="190500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31">
              <a:extLst>
                <a:ext uri="{FF2B5EF4-FFF2-40B4-BE49-F238E27FC236}">
                  <a16:creationId xmlns:a16="http://schemas.microsoft.com/office/drawing/2014/main" id="{5A834F28-D8BE-51E6-904D-2CBB8FE57CAE}"/>
                </a:ext>
              </a:extLst>
            </p:cNvPr>
            <p:cNvSpPr/>
            <p:nvPr/>
          </p:nvSpPr>
          <p:spPr>
            <a:xfrm>
              <a:off x="890016" y="1554480"/>
              <a:ext cx="190500" cy="190500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32">
              <a:extLst>
                <a:ext uri="{FF2B5EF4-FFF2-40B4-BE49-F238E27FC236}">
                  <a16:creationId xmlns:a16="http://schemas.microsoft.com/office/drawing/2014/main" id="{6F661088-4B02-B0C6-8668-E527577D0411}"/>
                </a:ext>
              </a:extLst>
            </p:cNvPr>
            <p:cNvSpPr/>
            <p:nvPr/>
          </p:nvSpPr>
          <p:spPr>
            <a:xfrm>
              <a:off x="737616" y="5623559"/>
              <a:ext cx="338455" cy="1216660"/>
            </a:xfrm>
            <a:custGeom>
              <a:avLst/>
              <a:gdLst/>
              <a:ahLst/>
              <a:cxnLst/>
              <a:rect l="l" t="t" r="r" b="b"/>
              <a:pathLst>
                <a:path w="338455" h="1216659">
                  <a:moveTo>
                    <a:pt x="19062" y="0"/>
                  </a:moveTo>
                  <a:lnTo>
                    <a:pt x="0" y="9524"/>
                  </a:lnTo>
                  <a:lnTo>
                    <a:pt x="309740" y="736676"/>
                  </a:lnTo>
                  <a:lnTo>
                    <a:pt x="309740" y="1216152"/>
                  </a:lnTo>
                  <a:lnTo>
                    <a:pt x="338328" y="1216152"/>
                  </a:lnTo>
                  <a:lnTo>
                    <a:pt x="338328" y="731913"/>
                  </a:lnTo>
                  <a:lnTo>
                    <a:pt x="19062" y="0"/>
                  </a:lnTo>
                  <a:close/>
                </a:path>
              </a:pathLst>
            </a:custGeom>
            <a:solidFill>
              <a:srgbClr val="FFFFFF">
                <a:alpha val="7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33">
              <a:extLst>
                <a:ext uri="{FF2B5EF4-FFF2-40B4-BE49-F238E27FC236}">
                  <a16:creationId xmlns:a16="http://schemas.microsoft.com/office/drawing/2014/main" id="{F1E65AEA-8AF6-C33E-B405-16AA708EA62F}"/>
                </a:ext>
              </a:extLst>
            </p:cNvPr>
            <p:cNvSpPr/>
            <p:nvPr/>
          </p:nvSpPr>
          <p:spPr>
            <a:xfrm>
              <a:off x="647700" y="5480303"/>
              <a:ext cx="156972" cy="156972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34">
              <a:extLst>
                <a:ext uri="{FF2B5EF4-FFF2-40B4-BE49-F238E27FC236}">
                  <a16:creationId xmlns:a16="http://schemas.microsoft.com/office/drawing/2014/main" id="{5BF8CEC1-0680-6915-9D24-24485F09A407}"/>
                </a:ext>
              </a:extLst>
            </p:cNvPr>
            <p:cNvSpPr/>
            <p:nvPr/>
          </p:nvSpPr>
          <p:spPr>
            <a:xfrm>
              <a:off x="67056" y="903732"/>
              <a:ext cx="190500" cy="190500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35">
              <a:extLst>
                <a:ext uri="{FF2B5EF4-FFF2-40B4-BE49-F238E27FC236}">
                  <a16:creationId xmlns:a16="http://schemas.microsoft.com/office/drawing/2014/main" id="{FF722DC0-3FE3-D015-9269-FFCD9F45F6AD}"/>
                </a:ext>
              </a:extLst>
            </p:cNvPr>
            <p:cNvSpPr/>
            <p:nvPr/>
          </p:nvSpPr>
          <p:spPr>
            <a:xfrm>
              <a:off x="0" y="3896867"/>
              <a:ext cx="134620" cy="266700"/>
            </a:xfrm>
            <a:custGeom>
              <a:avLst/>
              <a:gdLst/>
              <a:ahLst/>
              <a:cxnLst/>
              <a:rect l="l" t="t" r="r" b="b"/>
              <a:pathLst>
                <a:path w="134620" h="266700">
                  <a:moveTo>
                    <a:pt x="19159" y="0"/>
                  </a:moveTo>
                  <a:lnTo>
                    <a:pt x="0" y="9524"/>
                  </a:lnTo>
                  <a:lnTo>
                    <a:pt x="110163" y="266699"/>
                  </a:lnTo>
                  <a:lnTo>
                    <a:pt x="134112" y="257174"/>
                  </a:lnTo>
                  <a:lnTo>
                    <a:pt x="19159" y="0"/>
                  </a:lnTo>
                  <a:close/>
                </a:path>
              </a:pathLst>
            </a:custGeom>
            <a:solidFill>
              <a:srgbClr val="FFFFFF">
                <a:alpha val="7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36">
              <a:extLst>
                <a:ext uri="{FF2B5EF4-FFF2-40B4-BE49-F238E27FC236}">
                  <a16:creationId xmlns:a16="http://schemas.microsoft.com/office/drawing/2014/main" id="{6BA5A428-978E-4D48-88C3-7F87AC229B4B}"/>
                </a:ext>
              </a:extLst>
            </p:cNvPr>
            <p:cNvSpPr/>
            <p:nvPr/>
          </p:nvSpPr>
          <p:spPr>
            <a:xfrm>
              <a:off x="67056" y="4149852"/>
              <a:ext cx="190500" cy="188975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37">
              <a:extLst>
                <a:ext uri="{FF2B5EF4-FFF2-40B4-BE49-F238E27FC236}">
                  <a16:creationId xmlns:a16="http://schemas.microsoft.com/office/drawing/2014/main" id="{B99A920B-9FBA-6BCC-FBB0-378C4A520FD4}"/>
                </a:ext>
              </a:extLst>
            </p:cNvPr>
            <p:cNvSpPr/>
            <p:nvPr/>
          </p:nvSpPr>
          <p:spPr>
            <a:xfrm>
              <a:off x="0" y="1644395"/>
              <a:ext cx="134620" cy="269875"/>
            </a:xfrm>
            <a:custGeom>
              <a:avLst/>
              <a:gdLst/>
              <a:ahLst/>
              <a:cxnLst/>
              <a:rect l="l" t="t" r="r" b="b"/>
              <a:pathLst>
                <a:path w="134620" h="269875">
                  <a:moveTo>
                    <a:pt x="110163" y="0"/>
                  </a:moveTo>
                  <a:lnTo>
                    <a:pt x="0" y="260223"/>
                  </a:lnTo>
                  <a:lnTo>
                    <a:pt x="19159" y="269748"/>
                  </a:lnTo>
                  <a:lnTo>
                    <a:pt x="134112" y="9525"/>
                  </a:lnTo>
                  <a:lnTo>
                    <a:pt x="110163" y="0"/>
                  </a:lnTo>
                  <a:close/>
                </a:path>
              </a:pathLst>
            </a:custGeom>
            <a:solidFill>
              <a:srgbClr val="FFFFFF">
                <a:alpha val="7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38">
              <a:extLst>
                <a:ext uri="{FF2B5EF4-FFF2-40B4-BE49-F238E27FC236}">
                  <a16:creationId xmlns:a16="http://schemas.microsoft.com/office/drawing/2014/main" id="{C87726A7-EC14-A329-586D-218977D32336}"/>
                </a:ext>
              </a:extLst>
            </p:cNvPr>
            <p:cNvSpPr/>
            <p:nvPr/>
          </p:nvSpPr>
          <p:spPr>
            <a:xfrm>
              <a:off x="67056" y="1469136"/>
              <a:ext cx="190500" cy="190500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39">
              <a:extLst>
                <a:ext uri="{FF2B5EF4-FFF2-40B4-BE49-F238E27FC236}">
                  <a16:creationId xmlns:a16="http://schemas.microsoft.com/office/drawing/2014/main" id="{9F838302-BE8E-1D37-224C-24CED7867BA8}"/>
                </a:ext>
              </a:extLst>
            </p:cNvPr>
            <p:cNvSpPr/>
            <p:nvPr/>
          </p:nvSpPr>
          <p:spPr>
            <a:xfrm>
              <a:off x="694944" y="4572"/>
              <a:ext cx="309880" cy="1559560"/>
            </a:xfrm>
            <a:custGeom>
              <a:avLst/>
              <a:gdLst/>
              <a:ahLst/>
              <a:cxnLst/>
              <a:rect l="l" t="t" r="r" b="b"/>
              <a:pathLst>
                <a:path w="309880" h="1559560">
                  <a:moveTo>
                    <a:pt x="28562" y="0"/>
                  </a:moveTo>
                  <a:lnTo>
                    <a:pt x="0" y="0"/>
                  </a:lnTo>
                  <a:lnTo>
                    <a:pt x="0" y="998601"/>
                  </a:lnTo>
                  <a:lnTo>
                    <a:pt x="280809" y="1278001"/>
                  </a:lnTo>
                  <a:lnTo>
                    <a:pt x="280809" y="1559052"/>
                  </a:lnTo>
                  <a:lnTo>
                    <a:pt x="309372" y="1559052"/>
                  </a:lnTo>
                  <a:lnTo>
                    <a:pt x="309372" y="1263777"/>
                  </a:lnTo>
                  <a:lnTo>
                    <a:pt x="28562" y="989076"/>
                  </a:lnTo>
                  <a:lnTo>
                    <a:pt x="28562" y="0"/>
                  </a:lnTo>
                  <a:close/>
                </a:path>
              </a:pathLst>
            </a:custGeom>
            <a:solidFill>
              <a:srgbClr val="FFFFFF">
                <a:alpha val="7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40">
              <a:extLst>
                <a:ext uri="{FF2B5EF4-FFF2-40B4-BE49-F238E27FC236}">
                  <a16:creationId xmlns:a16="http://schemas.microsoft.com/office/drawing/2014/main" id="{01FE403E-B7D7-BCF7-BDF0-844994A77600}"/>
                </a:ext>
              </a:extLst>
            </p:cNvPr>
            <p:cNvSpPr/>
            <p:nvPr/>
          </p:nvSpPr>
          <p:spPr>
            <a:xfrm>
              <a:off x="57911" y="4881371"/>
              <a:ext cx="190499" cy="188975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41">
              <a:extLst>
                <a:ext uri="{FF2B5EF4-FFF2-40B4-BE49-F238E27FC236}">
                  <a16:creationId xmlns:a16="http://schemas.microsoft.com/office/drawing/2014/main" id="{DCE6081F-71D7-FAA0-E741-F1C7633BDB08}"/>
                </a:ext>
              </a:extLst>
            </p:cNvPr>
            <p:cNvSpPr/>
            <p:nvPr/>
          </p:nvSpPr>
          <p:spPr>
            <a:xfrm>
              <a:off x="138684" y="5061203"/>
              <a:ext cx="614680" cy="1792605"/>
            </a:xfrm>
            <a:custGeom>
              <a:avLst/>
              <a:gdLst/>
              <a:ahLst/>
              <a:cxnLst/>
              <a:rect l="l" t="t" r="r" b="b"/>
              <a:pathLst>
                <a:path w="614680" h="1792604">
                  <a:moveTo>
                    <a:pt x="304800" y="562140"/>
                  </a:moveTo>
                  <a:lnTo>
                    <a:pt x="23812" y="281051"/>
                  </a:lnTo>
                  <a:lnTo>
                    <a:pt x="23812" y="0"/>
                  </a:lnTo>
                  <a:lnTo>
                    <a:pt x="0" y="0"/>
                  </a:lnTo>
                  <a:lnTo>
                    <a:pt x="0" y="290576"/>
                  </a:lnTo>
                  <a:lnTo>
                    <a:pt x="280987" y="571665"/>
                  </a:lnTo>
                  <a:lnTo>
                    <a:pt x="280987" y="1778508"/>
                  </a:lnTo>
                  <a:lnTo>
                    <a:pt x="304800" y="1778508"/>
                  </a:lnTo>
                  <a:lnTo>
                    <a:pt x="304800" y="562140"/>
                  </a:lnTo>
                  <a:close/>
                </a:path>
                <a:path w="614680" h="1792604">
                  <a:moveTo>
                    <a:pt x="614172" y="1464564"/>
                  </a:moveTo>
                  <a:lnTo>
                    <a:pt x="606653" y="1427886"/>
                  </a:lnTo>
                  <a:lnTo>
                    <a:pt x="595122" y="1410970"/>
                  </a:lnTo>
                  <a:lnTo>
                    <a:pt x="595122" y="1464564"/>
                  </a:lnTo>
                  <a:lnTo>
                    <a:pt x="589241" y="1494320"/>
                  </a:lnTo>
                  <a:lnTo>
                    <a:pt x="573087" y="1518310"/>
                  </a:lnTo>
                  <a:lnTo>
                    <a:pt x="548906" y="1534325"/>
                  </a:lnTo>
                  <a:lnTo>
                    <a:pt x="518922" y="1540154"/>
                  </a:lnTo>
                  <a:lnTo>
                    <a:pt x="490931" y="1534325"/>
                  </a:lnTo>
                  <a:lnTo>
                    <a:pt x="466534" y="1518310"/>
                  </a:lnTo>
                  <a:lnTo>
                    <a:pt x="449262" y="1494320"/>
                  </a:lnTo>
                  <a:lnTo>
                    <a:pt x="442722" y="1464564"/>
                  </a:lnTo>
                  <a:lnTo>
                    <a:pt x="449262" y="1434820"/>
                  </a:lnTo>
                  <a:lnTo>
                    <a:pt x="466534" y="1410830"/>
                  </a:lnTo>
                  <a:lnTo>
                    <a:pt x="490931" y="1394815"/>
                  </a:lnTo>
                  <a:lnTo>
                    <a:pt x="518922" y="1388973"/>
                  </a:lnTo>
                  <a:lnTo>
                    <a:pt x="548906" y="1394815"/>
                  </a:lnTo>
                  <a:lnTo>
                    <a:pt x="573087" y="1410830"/>
                  </a:lnTo>
                  <a:lnTo>
                    <a:pt x="589241" y="1434820"/>
                  </a:lnTo>
                  <a:lnTo>
                    <a:pt x="595122" y="1464564"/>
                  </a:lnTo>
                  <a:lnTo>
                    <a:pt x="595122" y="1410970"/>
                  </a:lnTo>
                  <a:lnTo>
                    <a:pt x="586181" y="1397838"/>
                  </a:lnTo>
                  <a:lnTo>
                    <a:pt x="572973" y="1388973"/>
                  </a:lnTo>
                  <a:lnTo>
                    <a:pt x="555904" y="1377543"/>
                  </a:lnTo>
                  <a:lnTo>
                    <a:pt x="518922" y="1370076"/>
                  </a:lnTo>
                  <a:lnTo>
                    <a:pt x="481926" y="1377543"/>
                  </a:lnTo>
                  <a:lnTo>
                    <a:pt x="451650" y="1397838"/>
                  </a:lnTo>
                  <a:lnTo>
                    <a:pt x="431177" y="1427886"/>
                  </a:lnTo>
                  <a:lnTo>
                    <a:pt x="423672" y="1464564"/>
                  </a:lnTo>
                  <a:lnTo>
                    <a:pt x="431177" y="1501254"/>
                  </a:lnTo>
                  <a:lnTo>
                    <a:pt x="451650" y="1531302"/>
                  </a:lnTo>
                  <a:lnTo>
                    <a:pt x="481926" y="1551597"/>
                  </a:lnTo>
                  <a:lnTo>
                    <a:pt x="504444" y="1556143"/>
                  </a:lnTo>
                  <a:lnTo>
                    <a:pt x="504444" y="1792224"/>
                  </a:lnTo>
                  <a:lnTo>
                    <a:pt x="528828" y="1792224"/>
                  </a:lnTo>
                  <a:lnTo>
                    <a:pt x="528828" y="1557058"/>
                  </a:lnTo>
                  <a:lnTo>
                    <a:pt x="555904" y="1551597"/>
                  </a:lnTo>
                  <a:lnTo>
                    <a:pt x="572973" y="1540154"/>
                  </a:lnTo>
                  <a:lnTo>
                    <a:pt x="586181" y="1531302"/>
                  </a:lnTo>
                  <a:lnTo>
                    <a:pt x="606653" y="1501254"/>
                  </a:lnTo>
                  <a:lnTo>
                    <a:pt x="614172" y="1464564"/>
                  </a:lnTo>
                  <a:close/>
                </a:path>
              </a:pathLst>
            </a:custGeom>
            <a:solidFill>
              <a:srgbClr val="FFFFFF">
                <a:alpha val="7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42">
              <a:extLst>
                <a:ext uri="{FF2B5EF4-FFF2-40B4-BE49-F238E27FC236}">
                  <a16:creationId xmlns:a16="http://schemas.microsoft.com/office/drawing/2014/main" id="{A93298EE-4FC8-6137-36D3-0FAF7D79B9E2}"/>
                </a:ext>
              </a:extLst>
            </p:cNvPr>
            <p:cNvSpPr/>
            <p:nvPr/>
          </p:nvSpPr>
          <p:spPr>
            <a:xfrm>
              <a:off x="76200" y="6431279"/>
              <a:ext cx="190500" cy="188976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43">
              <a:extLst>
                <a:ext uri="{FF2B5EF4-FFF2-40B4-BE49-F238E27FC236}">
                  <a16:creationId xmlns:a16="http://schemas.microsoft.com/office/drawing/2014/main" id="{82BB1B10-66A6-69E4-F864-F0E3ACC8C959}"/>
                </a:ext>
              </a:extLst>
            </p:cNvPr>
            <p:cNvSpPr/>
            <p:nvPr/>
          </p:nvSpPr>
          <p:spPr>
            <a:xfrm>
              <a:off x="0" y="1801367"/>
              <a:ext cx="1228725" cy="4639310"/>
            </a:xfrm>
            <a:custGeom>
              <a:avLst/>
              <a:gdLst/>
              <a:ahLst/>
              <a:cxnLst/>
              <a:rect l="l" t="t" r="r" b="b"/>
              <a:pathLst>
                <a:path w="1228725" h="4639310">
                  <a:moveTo>
                    <a:pt x="190500" y="4348658"/>
                  </a:moveTo>
                  <a:lnTo>
                    <a:pt x="19050" y="4177284"/>
                  </a:lnTo>
                  <a:lnTo>
                    <a:pt x="0" y="4191571"/>
                  </a:lnTo>
                  <a:lnTo>
                    <a:pt x="166687" y="4358183"/>
                  </a:lnTo>
                  <a:lnTo>
                    <a:pt x="166687" y="4639056"/>
                  </a:lnTo>
                  <a:lnTo>
                    <a:pt x="190500" y="4639056"/>
                  </a:lnTo>
                  <a:lnTo>
                    <a:pt x="190500" y="4348658"/>
                  </a:lnTo>
                  <a:close/>
                </a:path>
                <a:path w="1228725" h="4639310">
                  <a:moveTo>
                    <a:pt x="1228344" y="14351"/>
                  </a:moveTo>
                  <a:lnTo>
                    <a:pt x="1214120" y="0"/>
                  </a:lnTo>
                  <a:lnTo>
                    <a:pt x="1014984" y="203327"/>
                  </a:lnTo>
                  <a:lnTo>
                    <a:pt x="1014984" y="755904"/>
                  </a:lnTo>
                  <a:lnTo>
                    <a:pt x="1033945" y="755904"/>
                  </a:lnTo>
                  <a:lnTo>
                    <a:pt x="1033945" y="208026"/>
                  </a:lnTo>
                  <a:lnTo>
                    <a:pt x="1228344" y="14351"/>
                  </a:lnTo>
                  <a:close/>
                </a:path>
              </a:pathLst>
            </a:custGeom>
            <a:solidFill>
              <a:srgbClr val="FFFFFF">
                <a:alpha val="7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44">
              <a:extLst>
                <a:ext uri="{FF2B5EF4-FFF2-40B4-BE49-F238E27FC236}">
                  <a16:creationId xmlns:a16="http://schemas.microsoft.com/office/drawing/2014/main" id="{83B5F72A-1FA5-573D-190C-088724525C01}"/>
                </a:ext>
              </a:extLst>
            </p:cNvPr>
            <p:cNvSpPr/>
            <p:nvPr/>
          </p:nvSpPr>
          <p:spPr>
            <a:xfrm>
              <a:off x="938783" y="2548127"/>
              <a:ext cx="166115" cy="160020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45">
              <a:extLst>
                <a:ext uri="{FF2B5EF4-FFF2-40B4-BE49-F238E27FC236}">
                  <a16:creationId xmlns:a16="http://schemas.microsoft.com/office/drawing/2014/main" id="{EE9D4211-A327-4673-362E-2911111CAD3A}"/>
                </a:ext>
              </a:extLst>
            </p:cNvPr>
            <p:cNvSpPr/>
            <p:nvPr/>
          </p:nvSpPr>
          <p:spPr>
            <a:xfrm>
              <a:off x="595884" y="4571"/>
              <a:ext cx="771525" cy="4026535"/>
            </a:xfrm>
            <a:custGeom>
              <a:avLst/>
              <a:gdLst/>
              <a:ahLst/>
              <a:cxnLst/>
              <a:rect l="l" t="t" r="r" b="b"/>
              <a:pathLst>
                <a:path w="771525" h="4026535">
                  <a:moveTo>
                    <a:pt x="637032" y="3654933"/>
                  </a:moveTo>
                  <a:lnTo>
                    <a:pt x="23774" y="3042031"/>
                  </a:lnTo>
                  <a:lnTo>
                    <a:pt x="23774" y="0"/>
                  </a:lnTo>
                  <a:lnTo>
                    <a:pt x="0" y="0"/>
                  </a:lnTo>
                  <a:lnTo>
                    <a:pt x="0" y="3056382"/>
                  </a:lnTo>
                  <a:lnTo>
                    <a:pt x="613257" y="3669157"/>
                  </a:lnTo>
                  <a:lnTo>
                    <a:pt x="613257" y="4026408"/>
                  </a:lnTo>
                  <a:lnTo>
                    <a:pt x="637032" y="4026408"/>
                  </a:lnTo>
                  <a:lnTo>
                    <a:pt x="637032" y="3654933"/>
                  </a:lnTo>
                  <a:close/>
                </a:path>
                <a:path w="771525" h="4026535">
                  <a:moveTo>
                    <a:pt x="771144" y="1506474"/>
                  </a:moveTo>
                  <a:lnTo>
                    <a:pt x="642213" y="1377696"/>
                  </a:lnTo>
                  <a:lnTo>
                    <a:pt x="627888" y="1392047"/>
                  </a:lnTo>
                  <a:lnTo>
                    <a:pt x="752094" y="1511300"/>
                  </a:lnTo>
                  <a:lnTo>
                    <a:pt x="752094" y="1854708"/>
                  </a:lnTo>
                  <a:lnTo>
                    <a:pt x="771144" y="1854708"/>
                  </a:lnTo>
                  <a:lnTo>
                    <a:pt x="771144" y="1506474"/>
                  </a:lnTo>
                  <a:close/>
                </a:path>
              </a:pathLst>
            </a:custGeom>
            <a:solidFill>
              <a:srgbClr val="FFFFFF">
                <a:alpha val="7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46">
              <a:extLst>
                <a:ext uri="{FF2B5EF4-FFF2-40B4-BE49-F238E27FC236}">
                  <a16:creationId xmlns:a16="http://schemas.microsoft.com/office/drawing/2014/main" id="{5FDBCB3B-86FE-03F5-BBC3-53AC0659C02E}"/>
                </a:ext>
              </a:extLst>
            </p:cNvPr>
            <p:cNvSpPr/>
            <p:nvPr/>
          </p:nvSpPr>
          <p:spPr>
            <a:xfrm>
              <a:off x="1299972" y="1850135"/>
              <a:ext cx="109728" cy="106679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47">
              <a:extLst>
                <a:ext uri="{FF2B5EF4-FFF2-40B4-BE49-F238E27FC236}">
                  <a16:creationId xmlns:a16="http://schemas.microsoft.com/office/drawing/2014/main" id="{AF58B63C-24C7-6CED-84BE-66D55C7CB6B7}"/>
                </a:ext>
              </a:extLst>
            </p:cNvPr>
            <p:cNvSpPr/>
            <p:nvPr/>
          </p:nvSpPr>
          <p:spPr>
            <a:xfrm>
              <a:off x="280415" y="3418332"/>
              <a:ext cx="143510" cy="474345"/>
            </a:xfrm>
            <a:custGeom>
              <a:avLst/>
              <a:gdLst/>
              <a:ahLst/>
              <a:cxnLst/>
              <a:rect l="l" t="t" r="r" b="b"/>
              <a:pathLst>
                <a:path w="143509" h="474345">
                  <a:moveTo>
                    <a:pt x="128930" y="0"/>
                  </a:moveTo>
                  <a:lnTo>
                    <a:pt x="0" y="126872"/>
                  </a:lnTo>
                  <a:lnTo>
                    <a:pt x="0" y="473963"/>
                  </a:lnTo>
                  <a:lnTo>
                    <a:pt x="19100" y="473963"/>
                  </a:lnTo>
                  <a:lnTo>
                    <a:pt x="19100" y="131571"/>
                  </a:lnTo>
                  <a:lnTo>
                    <a:pt x="143256" y="12700"/>
                  </a:lnTo>
                  <a:lnTo>
                    <a:pt x="128930" y="0"/>
                  </a:lnTo>
                  <a:close/>
                </a:path>
              </a:pathLst>
            </a:custGeom>
            <a:solidFill>
              <a:srgbClr val="FFFFFF">
                <a:alpha val="7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48">
              <a:extLst>
                <a:ext uri="{FF2B5EF4-FFF2-40B4-BE49-F238E27FC236}">
                  <a16:creationId xmlns:a16="http://schemas.microsoft.com/office/drawing/2014/main" id="{AC6FC6DA-DDBF-6519-94C7-98260E14ADA7}"/>
                </a:ext>
              </a:extLst>
            </p:cNvPr>
            <p:cNvSpPr/>
            <p:nvPr/>
          </p:nvSpPr>
          <p:spPr>
            <a:xfrm>
              <a:off x="237743" y="3883152"/>
              <a:ext cx="109728" cy="109728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49">
              <a:extLst>
                <a:ext uri="{FF2B5EF4-FFF2-40B4-BE49-F238E27FC236}">
                  <a16:creationId xmlns:a16="http://schemas.microsoft.com/office/drawing/2014/main" id="{A8791B2E-0E56-FD53-471D-11DE3E01C08A}"/>
                </a:ext>
              </a:extLst>
            </p:cNvPr>
            <p:cNvSpPr/>
            <p:nvPr/>
          </p:nvSpPr>
          <p:spPr>
            <a:xfrm>
              <a:off x="4572" y="2167127"/>
              <a:ext cx="114300" cy="452755"/>
            </a:xfrm>
            <a:custGeom>
              <a:avLst/>
              <a:gdLst/>
              <a:ahLst/>
              <a:cxnLst/>
              <a:rect l="l" t="t" r="r" b="b"/>
              <a:pathLst>
                <a:path w="114300" h="452755">
                  <a:moveTo>
                    <a:pt x="114300" y="0"/>
                  </a:moveTo>
                  <a:lnTo>
                    <a:pt x="95250" y="0"/>
                  </a:lnTo>
                  <a:lnTo>
                    <a:pt x="95250" y="343026"/>
                  </a:lnTo>
                  <a:lnTo>
                    <a:pt x="0" y="438276"/>
                  </a:lnTo>
                  <a:lnTo>
                    <a:pt x="9525" y="452627"/>
                  </a:lnTo>
                  <a:lnTo>
                    <a:pt x="114300" y="352551"/>
                  </a:lnTo>
                  <a:lnTo>
                    <a:pt x="114300" y="0"/>
                  </a:lnTo>
                  <a:close/>
                </a:path>
              </a:pathLst>
            </a:custGeom>
            <a:solidFill>
              <a:srgbClr val="FFFFFF">
                <a:alpha val="7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50">
              <a:extLst>
                <a:ext uri="{FF2B5EF4-FFF2-40B4-BE49-F238E27FC236}">
                  <a16:creationId xmlns:a16="http://schemas.microsoft.com/office/drawing/2014/main" id="{4B231872-A635-7256-CA5C-076E4C682FC9}"/>
                </a:ext>
              </a:extLst>
            </p:cNvPr>
            <p:cNvSpPr/>
            <p:nvPr/>
          </p:nvSpPr>
          <p:spPr>
            <a:xfrm>
              <a:off x="51815" y="2066544"/>
              <a:ext cx="109728" cy="109727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51">
              <a:extLst>
                <a:ext uri="{FF2B5EF4-FFF2-40B4-BE49-F238E27FC236}">
                  <a16:creationId xmlns:a16="http://schemas.microsoft.com/office/drawing/2014/main" id="{C55C6F84-2483-9249-773A-78B56BA65920}"/>
                </a:ext>
              </a:extLst>
            </p:cNvPr>
            <p:cNvSpPr/>
            <p:nvPr/>
          </p:nvSpPr>
          <p:spPr>
            <a:xfrm>
              <a:off x="1228344" y="4661915"/>
              <a:ext cx="462280" cy="2182495"/>
            </a:xfrm>
            <a:custGeom>
              <a:avLst/>
              <a:gdLst/>
              <a:ahLst/>
              <a:cxnLst/>
              <a:rect l="l" t="t" r="r" b="b"/>
              <a:pathLst>
                <a:path w="462280" h="2182495">
                  <a:moveTo>
                    <a:pt x="24384" y="0"/>
                  </a:moveTo>
                  <a:lnTo>
                    <a:pt x="0" y="0"/>
                  </a:lnTo>
                  <a:lnTo>
                    <a:pt x="0" y="2182368"/>
                  </a:lnTo>
                  <a:lnTo>
                    <a:pt x="24384" y="2182368"/>
                  </a:lnTo>
                  <a:lnTo>
                    <a:pt x="24384" y="0"/>
                  </a:lnTo>
                  <a:close/>
                </a:path>
                <a:path w="462280" h="2182495">
                  <a:moveTo>
                    <a:pt x="461772" y="389001"/>
                  </a:moveTo>
                  <a:lnTo>
                    <a:pt x="438023" y="379476"/>
                  </a:lnTo>
                  <a:lnTo>
                    <a:pt x="91440" y="1192758"/>
                  </a:lnTo>
                  <a:lnTo>
                    <a:pt x="91440" y="2182368"/>
                  </a:lnTo>
                  <a:lnTo>
                    <a:pt x="115189" y="2182368"/>
                  </a:lnTo>
                  <a:lnTo>
                    <a:pt x="115189" y="1202296"/>
                  </a:lnTo>
                  <a:lnTo>
                    <a:pt x="461772" y="389001"/>
                  </a:lnTo>
                  <a:close/>
                </a:path>
              </a:pathLst>
            </a:custGeom>
            <a:solidFill>
              <a:srgbClr val="FFFFFF">
                <a:alpha val="7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52">
              <a:extLst>
                <a:ext uri="{FF2B5EF4-FFF2-40B4-BE49-F238E27FC236}">
                  <a16:creationId xmlns:a16="http://schemas.microsoft.com/office/drawing/2014/main" id="{D286DB53-4944-95C3-251D-93A9B2C71BBE}"/>
                </a:ext>
              </a:extLst>
            </p:cNvPr>
            <p:cNvSpPr/>
            <p:nvPr/>
          </p:nvSpPr>
          <p:spPr>
            <a:xfrm>
              <a:off x="1147572" y="4482084"/>
              <a:ext cx="190500" cy="19050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53">
              <a:extLst>
                <a:ext uri="{FF2B5EF4-FFF2-40B4-BE49-F238E27FC236}">
                  <a16:creationId xmlns:a16="http://schemas.microsoft.com/office/drawing/2014/main" id="{2C68CC17-04E4-8FDB-525D-AA7900FD251F}"/>
                </a:ext>
              </a:extLst>
            </p:cNvPr>
            <p:cNvSpPr/>
            <p:nvPr/>
          </p:nvSpPr>
          <p:spPr>
            <a:xfrm>
              <a:off x="819911" y="3983735"/>
              <a:ext cx="347980" cy="2860675"/>
            </a:xfrm>
            <a:custGeom>
              <a:avLst/>
              <a:gdLst/>
              <a:ahLst/>
              <a:cxnLst/>
              <a:rect l="l" t="t" r="r" b="b"/>
              <a:pathLst>
                <a:path w="347980" h="2860675">
                  <a:moveTo>
                    <a:pt x="23799" y="0"/>
                  </a:moveTo>
                  <a:lnTo>
                    <a:pt x="0" y="4699"/>
                  </a:lnTo>
                  <a:lnTo>
                    <a:pt x="318909" y="1881098"/>
                  </a:lnTo>
                  <a:lnTo>
                    <a:pt x="318909" y="2860547"/>
                  </a:lnTo>
                  <a:lnTo>
                    <a:pt x="347472" y="2860547"/>
                  </a:lnTo>
                  <a:lnTo>
                    <a:pt x="347472" y="1881098"/>
                  </a:lnTo>
                  <a:lnTo>
                    <a:pt x="23799" y="0"/>
                  </a:lnTo>
                  <a:close/>
                </a:path>
              </a:pathLst>
            </a:custGeom>
            <a:solidFill>
              <a:srgbClr val="FFFFFF">
                <a:alpha val="7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54">
              <a:extLst>
                <a:ext uri="{FF2B5EF4-FFF2-40B4-BE49-F238E27FC236}">
                  <a16:creationId xmlns:a16="http://schemas.microsoft.com/office/drawing/2014/main" id="{F251F266-81A1-F736-CA04-8D2D986D5CA2}"/>
                </a:ext>
              </a:extLst>
            </p:cNvPr>
            <p:cNvSpPr/>
            <p:nvPr/>
          </p:nvSpPr>
          <p:spPr>
            <a:xfrm>
              <a:off x="728472" y="3806952"/>
              <a:ext cx="190500" cy="190500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55">
              <a:extLst>
                <a:ext uri="{FF2B5EF4-FFF2-40B4-BE49-F238E27FC236}">
                  <a16:creationId xmlns:a16="http://schemas.microsoft.com/office/drawing/2014/main" id="{9CD4563F-C6CB-8CF1-5B61-B433335CA091}"/>
                </a:ext>
              </a:extLst>
            </p:cNvPr>
            <p:cNvSpPr/>
            <p:nvPr/>
          </p:nvSpPr>
          <p:spPr>
            <a:xfrm>
              <a:off x="1624583" y="4867655"/>
              <a:ext cx="190499" cy="188975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56">
              <a:extLst>
                <a:ext uri="{FF2B5EF4-FFF2-40B4-BE49-F238E27FC236}">
                  <a16:creationId xmlns:a16="http://schemas.microsoft.com/office/drawing/2014/main" id="{25B0214F-3BA8-6ED6-EC3B-83B96A0A50E2}"/>
                </a:ext>
              </a:extLst>
            </p:cNvPr>
            <p:cNvSpPr/>
            <p:nvPr/>
          </p:nvSpPr>
          <p:spPr>
            <a:xfrm>
              <a:off x="1405128" y="5422391"/>
              <a:ext cx="414655" cy="1435735"/>
            </a:xfrm>
            <a:custGeom>
              <a:avLst/>
              <a:gdLst/>
              <a:ahLst/>
              <a:cxnLst/>
              <a:rect l="l" t="t" r="r" b="b"/>
              <a:pathLst>
                <a:path w="414655" h="1435734">
                  <a:moveTo>
                    <a:pt x="371856" y="9525"/>
                  </a:moveTo>
                  <a:lnTo>
                    <a:pt x="352806" y="0"/>
                  </a:lnTo>
                  <a:lnTo>
                    <a:pt x="0" y="813308"/>
                  </a:lnTo>
                  <a:lnTo>
                    <a:pt x="0" y="1426464"/>
                  </a:lnTo>
                  <a:lnTo>
                    <a:pt x="28575" y="1426464"/>
                  </a:lnTo>
                  <a:lnTo>
                    <a:pt x="28575" y="822833"/>
                  </a:lnTo>
                  <a:lnTo>
                    <a:pt x="371856" y="9525"/>
                  </a:lnTo>
                  <a:close/>
                </a:path>
                <a:path w="414655" h="1435734">
                  <a:moveTo>
                    <a:pt x="414528" y="522732"/>
                  </a:moveTo>
                  <a:lnTo>
                    <a:pt x="390652" y="522732"/>
                  </a:lnTo>
                  <a:lnTo>
                    <a:pt x="390652" y="1130782"/>
                  </a:lnTo>
                  <a:lnTo>
                    <a:pt x="262128" y="1426083"/>
                  </a:lnTo>
                  <a:lnTo>
                    <a:pt x="285877" y="1435608"/>
                  </a:lnTo>
                  <a:lnTo>
                    <a:pt x="414528" y="1135545"/>
                  </a:lnTo>
                  <a:lnTo>
                    <a:pt x="414528" y="522732"/>
                  </a:lnTo>
                  <a:close/>
                </a:path>
              </a:pathLst>
            </a:custGeom>
            <a:solidFill>
              <a:srgbClr val="FFFFFF">
                <a:alpha val="7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57">
              <a:extLst>
                <a:ext uri="{FF2B5EF4-FFF2-40B4-BE49-F238E27FC236}">
                  <a16:creationId xmlns:a16="http://schemas.microsoft.com/office/drawing/2014/main" id="{2A2A2043-8A8F-33C2-55F0-77421A01CE75}"/>
                </a:ext>
              </a:extLst>
            </p:cNvPr>
            <p:cNvSpPr/>
            <p:nvPr/>
          </p:nvSpPr>
          <p:spPr>
            <a:xfrm>
              <a:off x="1709927" y="5247132"/>
              <a:ext cx="190500" cy="190500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58">
              <a:extLst>
                <a:ext uri="{FF2B5EF4-FFF2-40B4-BE49-F238E27FC236}">
                  <a16:creationId xmlns:a16="http://schemas.microsoft.com/office/drawing/2014/main" id="{A6A99D16-1DBF-BE84-03BA-8DC5C2EEDD77}"/>
                </a:ext>
              </a:extLst>
            </p:cNvPr>
            <p:cNvSpPr/>
            <p:nvPr/>
          </p:nvSpPr>
          <p:spPr>
            <a:xfrm>
              <a:off x="1709927" y="5763767"/>
              <a:ext cx="190500" cy="190500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59">
              <a:extLst>
                <a:ext uri="{FF2B5EF4-FFF2-40B4-BE49-F238E27FC236}">
                  <a16:creationId xmlns:a16="http://schemas.microsoft.com/office/drawing/2014/main" id="{2CA58B06-C1D0-21B9-5A62-86FAB4A9DB9C}"/>
                </a:ext>
              </a:extLst>
            </p:cNvPr>
            <p:cNvSpPr/>
            <p:nvPr/>
          </p:nvSpPr>
          <p:spPr>
            <a:xfrm>
              <a:off x="1766316" y="6330696"/>
              <a:ext cx="419100" cy="527685"/>
            </a:xfrm>
            <a:custGeom>
              <a:avLst/>
              <a:gdLst/>
              <a:ahLst/>
              <a:cxnLst/>
              <a:rect l="l" t="t" r="r" b="b"/>
              <a:pathLst>
                <a:path w="419100" h="527684">
                  <a:moveTo>
                    <a:pt x="404748" y="0"/>
                  </a:moveTo>
                  <a:lnTo>
                    <a:pt x="71373" y="327177"/>
                  </a:lnTo>
                  <a:lnTo>
                    <a:pt x="0" y="517774"/>
                  </a:lnTo>
                  <a:lnTo>
                    <a:pt x="19050" y="527303"/>
                  </a:lnTo>
                  <a:lnTo>
                    <a:pt x="95250" y="341477"/>
                  </a:lnTo>
                  <a:lnTo>
                    <a:pt x="419100" y="19062"/>
                  </a:lnTo>
                  <a:lnTo>
                    <a:pt x="404748" y="0"/>
                  </a:lnTo>
                  <a:close/>
                </a:path>
              </a:pathLst>
            </a:custGeom>
            <a:solidFill>
              <a:srgbClr val="FFFFFF">
                <a:alpha val="7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60">
              <a:extLst>
                <a:ext uri="{FF2B5EF4-FFF2-40B4-BE49-F238E27FC236}">
                  <a16:creationId xmlns:a16="http://schemas.microsoft.com/office/drawing/2014/main" id="{86D50DF7-41C2-6B8A-CB1E-CAA4CAF32D1F}"/>
                </a:ext>
              </a:extLst>
            </p:cNvPr>
            <p:cNvSpPr/>
            <p:nvPr/>
          </p:nvSpPr>
          <p:spPr>
            <a:xfrm>
              <a:off x="2147316" y="6220967"/>
              <a:ext cx="151286" cy="147827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61">
              <a:extLst>
                <a:ext uri="{FF2B5EF4-FFF2-40B4-BE49-F238E27FC236}">
                  <a16:creationId xmlns:a16="http://schemas.microsoft.com/office/drawing/2014/main" id="{3C67516B-FD03-6724-B9DD-F2EDD9784CD7}"/>
                </a:ext>
              </a:extLst>
            </p:cNvPr>
            <p:cNvSpPr/>
            <p:nvPr/>
          </p:nvSpPr>
          <p:spPr>
            <a:xfrm>
              <a:off x="504444" y="9144"/>
              <a:ext cx="233679" cy="5104130"/>
            </a:xfrm>
            <a:custGeom>
              <a:avLst/>
              <a:gdLst/>
              <a:ahLst/>
              <a:cxnLst/>
              <a:rect l="l" t="t" r="r" b="b"/>
              <a:pathLst>
                <a:path w="233679" h="5104130">
                  <a:moveTo>
                    <a:pt x="23787" y="0"/>
                  </a:moveTo>
                  <a:lnTo>
                    <a:pt x="0" y="0"/>
                  </a:lnTo>
                  <a:lnTo>
                    <a:pt x="0" y="3017901"/>
                  </a:lnTo>
                  <a:lnTo>
                    <a:pt x="204622" y="4371975"/>
                  </a:lnTo>
                  <a:lnTo>
                    <a:pt x="209384" y="5103876"/>
                  </a:lnTo>
                  <a:lnTo>
                    <a:pt x="233172" y="5103876"/>
                  </a:lnTo>
                  <a:lnTo>
                    <a:pt x="228409" y="4371975"/>
                  </a:lnTo>
                  <a:lnTo>
                    <a:pt x="23787" y="3013075"/>
                  </a:lnTo>
                  <a:lnTo>
                    <a:pt x="23787" y="0"/>
                  </a:lnTo>
                  <a:close/>
                </a:path>
              </a:pathLst>
            </a:custGeom>
            <a:solidFill>
              <a:srgbClr val="FFFFFF">
                <a:alpha val="7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62">
              <a:extLst>
                <a:ext uri="{FF2B5EF4-FFF2-40B4-BE49-F238E27FC236}">
                  <a16:creationId xmlns:a16="http://schemas.microsoft.com/office/drawing/2014/main" id="{F047BFE4-E876-9D8D-A3A3-72A49A08353D}"/>
                </a:ext>
              </a:extLst>
            </p:cNvPr>
            <p:cNvSpPr/>
            <p:nvPr/>
          </p:nvSpPr>
          <p:spPr>
            <a:xfrm>
              <a:off x="633983" y="5103876"/>
              <a:ext cx="185928" cy="185928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63">
              <a:extLst>
                <a:ext uri="{FF2B5EF4-FFF2-40B4-BE49-F238E27FC236}">
                  <a16:creationId xmlns:a16="http://schemas.microsoft.com/office/drawing/2014/main" id="{66A07812-ECA0-F6F4-E2A5-FC730F24DD33}"/>
                </a:ext>
              </a:extLst>
            </p:cNvPr>
            <p:cNvSpPr/>
            <p:nvPr/>
          </p:nvSpPr>
          <p:spPr>
            <a:xfrm>
              <a:off x="11371612" y="0"/>
              <a:ext cx="529304" cy="626363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64">
              <a:extLst>
                <a:ext uri="{FF2B5EF4-FFF2-40B4-BE49-F238E27FC236}">
                  <a16:creationId xmlns:a16="http://schemas.microsoft.com/office/drawing/2014/main" id="{5E0ED5AC-3E81-7961-6BD8-DAC32CC528EB}"/>
                </a:ext>
              </a:extLst>
            </p:cNvPr>
            <p:cNvSpPr/>
            <p:nvPr/>
          </p:nvSpPr>
          <p:spPr>
            <a:xfrm>
              <a:off x="11532107" y="5551932"/>
              <a:ext cx="507492" cy="1296923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65">
              <a:extLst>
                <a:ext uri="{FF2B5EF4-FFF2-40B4-BE49-F238E27FC236}">
                  <a16:creationId xmlns:a16="http://schemas.microsoft.com/office/drawing/2014/main" id="{312A4D07-F5BA-5D67-82C1-8962F0D54332}"/>
                </a:ext>
              </a:extLst>
            </p:cNvPr>
            <p:cNvSpPr/>
            <p:nvPr/>
          </p:nvSpPr>
          <p:spPr>
            <a:xfrm>
              <a:off x="11631168" y="4572"/>
              <a:ext cx="384048" cy="1725167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66">
              <a:extLst>
                <a:ext uri="{FF2B5EF4-FFF2-40B4-BE49-F238E27FC236}">
                  <a16:creationId xmlns:a16="http://schemas.microsoft.com/office/drawing/2014/main" id="{BEA6AA24-84A3-8BFA-918D-14D38A9DBF79}"/>
                </a:ext>
              </a:extLst>
            </p:cNvPr>
            <p:cNvSpPr/>
            <p:nvPr/>
          </p:nvSpPr>
          <p:spPr>
            <a:xfrm>
              <a:off x="11440668" y="4867655"/>
              <a:ext cx="384048" cy="1981199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05133617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90">
            <a:extLst>
              <a:ext uri="{FF2B5EF4-FFF2-40B4-BE49-F238E27FC236}">
                <a16:creationId xmlns:a16="http://schemas.microsoft.com/office/drawing/2014/main" id="{45FD5792-5760-E146-6A5E-8E4AA075770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85635" y="1221381"/>
            <a:ext cx="8372729" cy="2700738"/>
          </a:xfrm>
          <a:prstGeom prst="rect">
            <a:avLst/>
          </a:prstGeom>
        </p:spPr>
        <p:txBody>
          <a:bodyPr vert="horz" wrap="square" lIns="0" tIns="104139" rIns="0" bIns="0" rtlCol="0">
            <a:spAutoFit/>
          </a:bodyPr>
          <a:lstStyle/>
          <a:p>
            <a:pPr marL="12700" marR="5080">
              <a:lnSpc>
                <a:spcPct val="90000"/>
              </a:lnSpc>
              <a:spcBef>
                <a:spcPts val="819"/>
              </a:spcBef>
            </a:pPr>
            <a:r>
              <a:rPr sz="6000" dirty="0"/>
              <a:t>WHAT ABOUT  UNLABELED  DATASETS ?</a:t>
            </a:r>
          </a:p>
        </p:txBody>
      </p:sp>
    </p:spTree>
    <p:extLst>
      <p:ext uri="{BB962C8B-B14F-4D97-AF65-F5344CB8AC3E}">
        <p14:creationId xmlns:p14="http://schemas.microsoft.com/office/powerpoint/2010/main" val="216202472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BF7AA77F-8E95-C177-7C47-5E031DD8CF1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04400" y="279361"/>
            <a:ext cx="5710688" cy="4565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UNLABELED DATASETS</a:t>
            </a:r>
          </a:p>
        </p:txBody>
      </p:sp>
      <p:sp>
        <p:nvSpPr>
          <p:cNvPr id="3" name="object 35">
            <a:extLst>
              <a:ext uri="{FF2B5EF4-FFF2-40B4-BE49-F238E27FC236}">
                <a16:creationId xmlns:a16="http://schemas.microsoft.com/office/drawing/2014/main" id="{0CE8CF6C-0235-1D51-3A3F-EBC0CC2911FA}"/>
              </a:ext>
            </a:extLst>
          </p:cNvPr>
          <p:cNvSpPr txBox="1"/>
          <p:nvPr/>
        </p:nvSpPr>
        <p:spPr>
          <a:xfrm>
            <a:off x="493386" y="1227015"/>
            <a:ext cx="8087906" cy="14928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It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means that there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is no </a:t>
            </a:r>
            <a:r>
              <a:rPr sz="2400" spc="-10" dirty="0">
                <a:solidFill>
                  <a:srgbClr val="FFFFFF"/>
                </a:solidFill>
                <a:latin typeface="Times New Roman"/>
                <a:cs typeface="Times New Roman"/>
              </a:rPr>
              <a:t>target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column.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In other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words,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the data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has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no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class 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to belong</a:t>
            </a:r>
            <a:r>
              <a:rPr sz="240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to.</a:t>
            </a:r>
            <a:endParaRPr sz="24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FFFFFF"/>
              </a:buClr>
              <a:buFont typeface="Arial"/>
              <a:buChar char="•"/>
            </a:pPr>
            <a:endParaRPr sz="2500" dirty="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Usually used with Unsupervised Learning. </a:t>
            </a:r>
            <a:r>
              <a:rPr sz="24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Why/How</a:t>
            </a:r>
            <a:r>
              <a:rPr sz="2400" b="1" spc="-9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FFFFFF"/>
                </a:solidFill>
                <a:latin typeface="Times New Roman"/>
                <a:cs typeface="Times New Roman"/>
              </a:rPr>
              <a:t>?</a:t>
            </a:r>
            <a:endParaRPr sz="2400" dirty="0">
              <a:latin typeface="Times New Roman"/>
              <a:cs typeface="Times New Roman"/>
            </a:endParaRPr>
          </a:p>
        </p:txBody>
      </p:sp>
      <p:sp>
        <p:nvSpPr>
          <p:cNvPr id="4" name="object 36">
            <a:extLst>
              <a:ext uri="{FF2B5EF4-FFF2-40B4-BE49-F238E27FC236}">
                <a16:creationId xmlns:a16="http://schemas.microsoft.com/office/drawing/2014/main" id="{0613ADE8-664C-78BD-A886-E945919B7A2B}"/>
              </a:ext>
            </a:extLst>
          </p:cNvPr>
          <p:cNvSpPr/>
          <p:nvPr/>
        </p:nvSpPr>
        <p:spPr>
          <a:xfrm>
            <a:off x="2270857" y="3614733"/>
            <a:ext cx="3912616" cy="60350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6232813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3CA3DBBC-5897-A847-F3E4-43197E60530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34062" y="369522"/>
            <a:ext cx="3837926" cy="4565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DATA LABELING</a:t>
            </a:r>
          </a:p>
        </p:txBody>
      </p:sp>
      <p:sp>
        <p:nvSpPr>
          <p:cNvPr id="3" name="object 55">
            <a:extLst>
              <a:ext uri="{FF2B5EF4-FFF2-40B4-BE49-F238E27FC236}">
                <a16:creationId xmlns:a16="http://schemas.microsoft.com/office/drawing/2014/main" id="{A759334A-65D3-5981-C6D6-A06E63E0BB8E}"/>
              </a:ext>
            </a:extLst>
          </p:cNvPr>
          <p:cNvSpPr txBox="1"/>
          <p:nvPr/>
        </p:nvSpPr>
        <p:spPr>
          <a:xfrm>
            <a:off x="762508" y="1088379"/>
            <a:ext cx="7618984" cy="245195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715" algn="just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Data Labeling – </a:t>
            </a:r>
            <a:r>
              <a:rPr sz="2400" spc="-35" dirty="0">
                <a:solidFill>
                  <a:srgbClr val="FFFFFF"/>
                </a:solidFill>
                <a:latin typeface="Times New Roman"/>
                <a:cs typeface="Times New Roman"/>
              </a:rPr>
              <a:t>it’s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the process </a:t>
            </a:r>
            <a:r>
              <a:rPr sz="2400" spc="-10" dirty="0">
                <a:solidFill>
                  <a:srgbClr val="FFFFFF"/>
                </a:solidFill>
                <a:latin typeface="Times New Roman"/>
                <a:cs typeface="Times New Roman"/>
              </a:rPr>
              <a:t>of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data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tagging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or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annotation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for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use </a:t>
            </a:r>
            <a:r>
              <a:rPr sz="2400" spc="5" dirty="0">
                <a:solidFill>
                  <a:srgbClr val="FFFFFF"/>
                </a:solidFill>
                <a:latin typeface="Times New Roman"/>
                <a:cs typeface="Times New Roman"/>
              </a:rPr>
              <a:t>in 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machine</a:t>
            </a:r>
            <a:r>
              <a:rPr sz="24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learning.</a:t>
            </a:r>
            <a:endParaRPr sz="24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600" dirty="0">
              <a:latin typeface="Times New Roman"/>
              <a:cs typeface="Times New Roman"/>
            </a:endParaRPr>
          </a:p>
          <a:p>
            <a:pPr marL="12700" marR="5080" algn="just">
              <a:lnSpc>
                <a:spcPct val="100000"/>
              </a:lnSpc>
              <a:spcBef>
                <a:spcPts val="1505"/>
              </a:spcBef>
            </a:pP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Labels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are </a:t>
            </a:r>
            <a:r>
              <a:rPr sz="2400" spc="-10" dirty="0">
                <a:solidFill>
                  <a:srgbClr val="FFFFFF"/>
                </a:solidFill>
                <a:latin typeface="Times New Roman"/>
                <a:cs typeface="Times New Roman"/>
              </a:rPr>
              <a:t>different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and unique for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each specific dataset, depending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on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the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task  at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hand.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The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same dataset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can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have </a:t>
            </a:r>
            <a:r>
              <a:rPr sz="2400" spc="-10" dirty="0">
                <a:solidFill>
                  <a:srgbClr val="FFFFFF"/>
                </a:solidFill>
                <a:latin typeface="Times New Roman"/>
                <a:cs typeface="Times New Roman"/>
              </a:rPr>
              <a:t>different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meanings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of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labels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and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use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them 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for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various</a:t>
            </a:r>
            <a:r>
              <a:rPr sz="24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tasks.</a:t>
            </a:r>
            <a:endParaRPr sz="2400" dirty="0">
              <a:latin typeface="Times New Roman"/>
              <a:cs typeface="Times New Roman"/>
            </a:endParaRPr>
          </a:p>
        </p:txBody>
      </p:sp>
      <p:sp>
        <p:nvSpPr>
          <p:cNvPr id="4" name="object 86">
            <a:extLst>
              <a:ext uri="{FF2B5EF4-FFF2-40B4-BE49-F238E27FC236}">
                <a16:creationId xmlns:a16="http://schemas.microsoft.com/office/drawing/2014/main" id="{C4F142E5-2CAD-E383-9EB9-2FA87ABB978C}"/>
              </a:ext>
            </a:extLst>
          </p:cNvPr>
          <p:cNvSpPr txBox="1"/>
          <p:nvPr/>
        </p:nvSpPr>
        <p:spPr>
          <a:xfrm>
            <a:off x="1286450" y="3983736"/>
            <a:ext cx="5691505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For example, the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classification </a:t>
            </a:r>
            <a:r>
              <a:rPr sz="1800" spc="-10" dirty="0">
                <a:solidFill>
                  <a:srgbClr val="FFFFFF"/>
                </a:solidFill>
                <a:latin typeface="Times New Roman"/>
                <a:cs typeface="Times New Roman"/>
              </a:rPr>
              <a:t>of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cats and 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dogs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can turn 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into 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the 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classification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of animals that have 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spots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on 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the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fur and the  ones that</a:t>
            </a:r>
            <a:r>
              <a:rPr sz="180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Times New Roman"/>
                <a:cs typeface="Times New Roman"/>
              </a:rPr>
              <a:t>don’t.</a:t>
            </a:r>
            <a:endParaRPr sz="18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1853300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3">
            <a:extLst>
              <a:ext uri="{FF2B5EF4-FFF2-40B4-BE49-F238E27FC236}">
                <a16:creationId xmlns:a16="http://schemas.microsoft.com/office/drawing/2014/main" id="{CE230044-5596-CD4E-7042-75B73648B96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43116" y="2063312"/>
            <a:ext cx="4294355" cy="1030410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12700" marR="5080">
              <a:lnSpc>
                <a:spcPts val="3460"/>
              </a:lnSpc>
              <a:spcBef>
                <a:spcPts val="535"/>
              </a:spcBef>
            </a:pPr>
            <a:r>
              <a:rPr sz="3200" dirty="0"/>
              <a:t>WHAT ABOUT LABELED  DATA?</a:t>
            </a:r>
          </a:p>
        </p:txBody>
      </p:sp>
      <p:sp>
        <p:nvSpPr>
          <p:cNvPr id="3" name="object 17">
            <a:extLst>
              <a:ext uri="{FF2B5EF4-FFF2-40B4-BE49-F238E27FC236}">
                <a16:creationId xmlns:a16="http://schemas.microsoft.com/office/drawing/2014/main" id="{0FF0FDA6-9851-4DFD-3E30-A32A1CFC47EE}"/>
              </a:ext>
            </a:extLst>
          </p:cNvPr>
          <p:cNvSpPr txBox="1"/>
          <p:nvPr/>
        </p:nvSpPr>
        <p:spPr>
          <a:xfrm>
            <a:off x="543116" y="3255432"/>
            <a:ext cx="8274049" cy="11638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794385" indent="-228600" algn="just">
              <a:lnSpc>
                <a:spcPct val="120000"/>
              </a:lnSpc>
              <a:spcBef>
                <a:spcPts val="100"/>
              </a:spcBef>
              <a:buSzPct val="125000"/>
              <a:buFont typeface="Arial"/>
              <a:buChar char="•"/>
              <a:tabLst>
                <a:tab pos="241300" algn="l"/>
              </a:tabLst>
            </a:pPr>
            <a:r>
              <a:rPr sz="2000" b="1" spc="-130" dirty="0">
                <a:solidFill>
                  <a:srgbClr val="FFFFFF"/>
                </a:solidFill>
                <a:latin typeface="Arial"/>
                <a:cs typeface="Arial"/>
              </a:rPr>
              <a:t>Note</a:t>
            </a:r>
            <a:r>
              <a:rPr sz="2000" b="1" spc="-250" dirty="0">
                <a:solidFill>
                  <a:srgbClr val="FFFFFF"/>
                </a:solidFill>
                <a:latin typeface="Arial"/>
                <a:cs typeface="Arial"/>
              </a:rPr>
              <a:t>! </a:t>
            </a:r>
            <a:r>
              <a:rPr sz="2000" spc="-70" dirty="0">
                <a:solidFill>
                  <a:srgbClr val="FFFFFF"/>
                </a:solidFill>
                <a:latin typeface="Arial"/>
                <a:cs typeface="Arial"/>
              </a:rPr>
              <a:t>It </a:t>
            </a:r>
            <a:r>
              <a:rPr sz="2000" spc="-175" dirty="0">
                <a:solidFill>
                  <a:srgbClr val="FFFFFF"/>
                </a:solidFill>
                <a:latin typeface="Arial"/>
                <a:cs typeface="Arial"/>
              </a:rPr>
              <a:t>is </a:t>
            </a:r>
            <a:r>
              <a:rPr sz="2000" spc="-170" dirty="0">
                <a:solidFill>
                  <a:srgbClr val="FFFFFF"/>
                </a:solidFill>
                <a:latin typeface="Arial"/>
                <a:cs typeface="Arial"/>
              </a:rPr>
              <a:t>used </a:t>
            </a:r>
            <a:r>
              <a:rPr sz="2000" spc="-15" dirty="0">
                <a:solidFill>
                  <a:srgbClr val="FFFFFF"/>
                </a:solidFill>
                <a:latin typeface="Arial"/>
                <a:cs typeface="Arial"/>
              </a:rPr>
              <a:t>for </a:t>
            </a:r>
            <a:r>
              <a:rPr sz="2000" spc="-120" dirty="0">
                <a:solidFill>
                  <a:srgbClr val="FFFFFF"/>
                </a:solidFill>
                <a:latin typeface="Arial"/>
                <a:cs typeface="Arial"/>
              </a:rPr>
              <a:t>Supervised  </a:t>
            </a:r>
            <a:r>
              <a:rPr sz="2000" spc="-114" dirty="0">
                <a:solidFill>
                  <a:srgbClr val="FFFFFF"/>
                </a:solidFill>
                <a:latin typeface="Arial"/>
                <a:cs typeface="Arial"/>
              </a:rPr>
              <a:t>Learning</a:t>
            </a:r>
            <a:r>
              <a:rPr sz="20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165" dirty="0">
                <a:solidFill>
                  <a:srgbClr val="FFFFFF"/>
                </a:solidFill>
                <a:latin typeface="Arial"/>
                <a:cs typeface="Arial"/>
              </a:rPr>
              <a:t>tasks</a:t>
            </a:r>
            <a:endParaRPr sz="2000" dirty="0">
              <a:latin typeface="Arial"/>
              <a:cs typeface="Arial"/>
            </a:endParaRPr>
          </a:p>
          <a:p>
            <a:pPr marL="241300" marR="5080" indent="-228600" algn="just">
              <a:lnSpc>
                <a:spcPct val="120000"/>
              </a:lnSpc>
              <a:spcBef>
                <a:spcPts val="600"/>
              </a:spcBef>
              <a:buSzPct val="125000"/>
              <a:buChar char="•"/>
              <a:tabLst>
                <a:tab pos="241300" algn="l"/>
              </a:tabLst>
            </a:pPr>
            <a:r>
              <a:rPr sz="2000" spc="-70" dirty="0">
                <a:solidFill>
                  <a:srgbClr val="FFFFFF"/>
                </a:solidFill>
                <a:latin typeface="Arial"/>
                <a:cs typeface="Arial"/>
              </a:rPr>
              <a:t>It </a:t>
            </a:r>
            <a:r>
              <a:rPr sz="2000" spc="-120" dirty="0">
                <a:solidFill>
                  <a:srgbClr val="FFFFFF"/>
                </a:solidFill>
                <a:latin typeface="Arial"/>
                <a:cs typeface="Arial"/>
              </a:rPr>
              <a:t>could </a:t>
            </a:r>
            <a:r>
              <a:rPr sz="2000" spc="-60" dirty="0">
                <a:solidFill>
                  <a:srgbClr val="FFFFFF"/>
                </a:solidFill>
                <a:latin typeface="Arial"/>
                <a:cs typeface="Arial"/>
              </a:rPr>
              <a:t>be </a:t>
            </a:r>
            <a:r>
              <a:rPr lang="en-US" sz="2000" spc="-60" dirty="0">
                <a:solidFill>
                  <a:srgbClr val="FFFFFF"/>
                </a:solidFill>
                <a:latin typeface="Arial"/>
                <a:cs typeface="Arial"/>
              </a:rPr>
              <a:t>a </a:t>
            </a:r>
            <a:r>
              <a:rPr sz="2000" spc="-105" dirty="0">
                <a:solidFill>
                  <a:srgbClr val="FFFFFF"/>
                </a:solidFill>
                <a:latin typeface="Arial"/>
                <a:cs typeface="Arial"/>
              </a:rPr>
              <a:t>toy, </a:t>
            </a:r>
            <a:r>
              <a:rPr sz="2000" spc="-120" dirty="0">
                <a:solidFill>
                  <a:srgbClr val="FFFFFF"/>
                </a:solidFill>
                <a:latin typeface="Arial"/>
                <a:cs typeface="Arial"/>
              </a:rPr>
              <a:t>random </a:t>
            </a:r>
            <a:r>
              <a:rPr sz="2000" spc="-55" dirty="0">
                <a:solidFill>
                  <a:srgbClr val="FFFFFF"/>
                </a:solidFill>
                <a:latin typeface="Arial"/>
                <a:cs typeface="Arial"/>
              </a:rPr>
              <a:t>or </a:t>
            </a:r>
            <a:r>
              <a:rPr sz="2000" spc="-40" dirty="0">
                <a:solidFill>
                  <a:srgbClr val="FFFFFF"/>
                </a:solidFill>
                <a:latin typeface="Arial"/>
                <a:cs typeface="Arial"/>
              </a:rPr>
              <a:t>real-world  </a:t>
            </a:r>
            <a:r>
              <a:rPr sz="2000" spc="-75" dirty="0">
                <a:solidFill>
                  <a:srgbClr val="FFFFFF"/>
                </a:solidFill>
                <a:latin typeface="Arial"/>
                <a:cs typeface="Arial"/>
              </a:rPr>
              <a:t>dataset, </a:t>
            </a:r>
            <a:r>
              <a:rPr sz="2000" spc="-170" dirty="0">
                <a:solidFill>
                  <a:srgbClr val="FFFFFF"/>
                </a:solidFill>
                <a:latin typeface="Arial"/>
                <a:cs typeface="Arial"/>
              </a:rPr>
              <a:t>on </a:t>
            </a:r>
            <a:r>
              <a:rPr sz="2000" spc="-114" dirty="0">
                <a:solidFill>
                  <a:srgbClr val="FFFFFF"/>
                </a:solidFill>
                <a:latin typeface="Arial"/>
                <a:cs typeface="Arial"/>
              </a:rPr>
              <a:t>our </a:t>
            </a:r>
            <a:r>
              <a:rPr sz="2000" spc="-110" dirty="0">
                <a:solidFill>
                  <a:srgbClr val="FFFFFF"/>
                </a:solidFill>
                <a:latin typeface="Arial"/>
                <a:cs typeface="Arial"/>
              </a:rPr>
              <a:t>projects </a:t>
            </a:r>
            <a:r>
              <a:rPr sz="2000" spc="-130" dirty="0">
                <a:solidFill>
                  <a:srgbClr val="FFFFFF"/>
                </a:solidFill>
                <a:latin typeface="Arial"/>
                <a:cs typeface="Arial"/>
              </a:rPr>
              <a:t>we </a:t>
            </a:r>
            <a:r>
              <a:rPr sz="2000" spc="-40" dirty="0">
                <a:solidFill>
                  <a:srgbClr val="FFFFFF"/>
                </a:solidFill>
                <a:latin typeface="Arial"/>
                <a:cs typeface="Arial"/>
              </a:rPr>
              <a:t>are </a:t>
            </a:r>
            <a:r>
              <a:rPr sz="2000" spc="-45" dirty="0">
                <a:solidFill>
                  <a:srgbClr val="FFFFFF"/>
                </a:solidFill>
                <a:latin typeface="Arial"/>
                <a:cs typeface="Arial"/>
              </a:rPr>
              <a:t>trying </a:t>
            </a:r>
            <a:r>
              <a:rPr sz="2000" spc="-65" dirty="0">
                <a:solidFill>
                  <a:srgbClr val="FFFFFF"/>
                </a:solidFill>
                <a:latin typeface="Arial"/>
                <a:cs typeface="Arial"/>
              </a:rPr>
              <a:t>to </a:t>
            </a:r>
            <a:r>
              <a:rPr sz="2000" spc="-225" dirty="0">
                <a:solidFill>
                  <a:srgbClr val="FFFFFF"/>
                </a:solidFill>
                <a:latin typeface="Arial"/>
                <a:cs typeface="Arial"/>
              </a:rPr>
              <a:t>use </a:t>
            </a:r>
            <a:r>
              <a:rPr sz="2000" spc="-40" dirty="0">
                <a:solidFill>
                  <a:srgbClr val="FFFFFF"/>
                </a:solidFill>
                <a:latin typeface="Arial"/>
                <a:cs typeface="Arial"/>
              </a:rPr>
              <a:t>real-world </a:t>
            </a:r>
            <a:r>
              <a:rPr sz="2000" spc="-15" dirty="0">
                <a:solidFill>
                  <a:srgbClr val="FFFFFF"/>
                </a:solidFill>
                <a:latin typeface="Arial"/>
                <a:cs typeface="Arial"/>
              </a:rPr>
              <a:t>data </a:t>
            </a:r>
            <a:r>
              <a:rPr sz="2000" spc="-65" dirty="0">
                <a:solidFill>
                  <a:srgbClr val="FFFFFF"/>
                </a:solidFill>
                <a:latin typeface="Arial"/>
                <a:cs typeface="Arial"/>
              </a:rPr>
              <a:t>to </a:t>
            </a:r>
            <a:r>
              <a:rPr sz="2000" spc="-60" dirty="0">
                <a:solidFill>
                  <a:srgbClr val="FFFFFF"/>
                </a:solidFill>
                <a:latin typeface="Arial"/>
                <a:cs typeface="Arial"/>
              </a:rPr>
              <a:t>be </a:t>
            </a:r>
            <a:r>
              <a:rPr sz="2000" spc="-165" dirty="0">
                <a:solidFill>
                  <a:srgbClr val="FFFFFF"/>
                </a:solidFill>
                <a:latin typeface="Arial"/>
                <a:cs typeface="Arial"/>
              </a:rPr>
              <a:t>consistent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13" name="object 27">
            <a:extLst>
              <a:ext uri="{FF2B5EF4-FFF2-40B4-BE49-F238E27FC236}">
                <a16:creationId xmlns:a16="http://schemas.microsoft.com/office/drawing/2014/main" id="{6C691E32-6637-1D21-F6A2-75D6F34C8DC9}"/>
              </a:ext>
            </a:extLst>
          </p:cNvPr>
          <p:cNvSpPr txBox="1"/>
          <p:nvPr/>
        </p:nvSpPr>
        <p:spPr>
          <a:xfrm>
            <a:off x="5190309" y="1796297"/>
            <a:ext cx="3953691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180" dirty="0">
                <a:solidFill>
                  <a:srgbClr val="FFFFFF"/>
                </a:solidFill>
                <a:latin typeface="Arial"/>
                <a:cs typeface="Arial"/>
              </a:rPr>
              <a:t>Spine</a:t>
            </a:r>
            <a:r>
              <a:rPr sz="2800" b="1" spc="-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b="1" spc="-140" dirty="0">
                <a:solidFill>
                  <a:srgbClr val="FFFFFF"/>
                </a:solidFill>
                <a:latin typeface="Arial"/>
                <a:cs typeface="Arial"/>
              </a:rPr>
              <a:t>Dataset</a:t>
            </a:r>
            <a:endParaRPr sz="2800" dirty="0">
              <a:latin typeface="Arial"/>
              <a:cs typeface="Arial"/>
            </a:endParaRPr>
          </a:p>
        </p:txBody>
      </p:sp>
      <p:grpSp>
        <p:nvGrpSpPr>
          <p:cNvPr id="14" name="object 18">
            <a:extLst>
              <a:ext uri="{FF2B5EF4-FFF2-40B4-BE49-F238E27FC236}">
                <a16:creationId xmlns:a16="http://schemas.microsoft.com/office/drawing/2014/main" id="{BC35C3B9-901B-825A-7636-0B77B3576B00}"/>
              </a:ext>
            </a:extLst>
          </p:cNvPr>
          <p:cNvGrpSpPr/>
          <p:nvPr/>
        </p:nvGrpSpPr>
        <p:grpSpPr>
          <a:xfrm>
            <a:off x="-5361850" y="-2861385"/>
            <a:ext cx="14297506" cy="7692116"/>
            <a:chOff x="0" y="0"/>
            <a:chExt cx="11654790" cy="6858000"/>
          </a:xfrm>
        </p:grpSpPr>
        <p:sp>
          <p:nvSpPr>
            <p:cNvPr id="15" name="object 19">
              <a:extLst>
                <a:ext uri="{FF2B5EF4-FFF2-40B4-BE49-F238E27FC236}">
                  <a16:creationId xmlns:a16="http://schemas.microsoft.com/office/drawing/2014/main" id="{0C972EB2-1820-3FDB-33BB-4510243C1BA2}"/>
                </a:ext>
              </a:extLst>
            </p:cNvPr>
            <p:cNvSpPr/>
            <p:nvPr/>
          </p:nvSpPr>
          <p:spPr>
            <a:xfrm>
              <a:off x="5986271" y="2665476"/>
              <a:ext cx="5668518" cy="156895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20">
              <a:extLst>
                <a:ext uri="{FF2B5EF4-FFF2-40B4-BE49-F238E27FC236}">
                  <a16:creationId xmlns:a16="http://schemas.microsoft.com/office/drawing/2014/main" id="{508216E5-F640-5DDF-BFEC-39DDF77BEC7F}"/>
                </a:ext>
              </a:extLst>
            </p:cNvPr>
            <p:cNvSpPr/>
            <p:nvPr/>
          </p:nvSpPr>
          <p:spPr>
            <a:xfrm>
              <a:off x="6096000" y="2740151"/>
              <a:ext cx="5455920" cy="135331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21">
              <a:extLst>
                <a:ext uri="{FF2B5EF4-FFF2-40B4-BE49-F238E27FC236}">
                  <a16:creationId xmlns:a16="http://schemas.microsoft.com/office/drawing/2014/main" id="{180E27DC-A0A7-A1BB-DA99-D3AC75D404ED}"/>
                </a:ext>
              </a:extLst>
            </p:cNvPr>
            <p:cNvSpPr/>
            <p:nvPr/>
          </p:nvSpPr>
          <p:spPr>
            <a:xfrm>
              <a:off x="6086475" y="2729610"/>
              <a:ext cx="5474970" cy="1373505"/>
            </a:xfrm>
            <a:custGeom>
              <a:avLst/>
              <a:gdLst/>
              <a:ahLst/>
              <a:cxnLst/>
              <a:rect l="l" t="t" r="r" b="b"/>
              <a:pathLst>
                <a:path w="5474970" h="1373504">
                  <a:moveTo>
                    <a:pt x="94996" y="0"/>
                  </a:moveTo>
                  <a:lnTo>
                    <a:pt x="94996" y="1015"/>
                  </a:lnTo>
                  <a:lnTo>
                    <a:pt x="5474970" y="1015"/>
                  </a:lnTo>
                  <a:lnTo>
                    <a:pt x="5474970" y="1288414"/>
                  </a:lnTo>
                  <a:lnTo>
                    <a:pt x="5460365" y="1335786"/>
                  </a:lnTo>
                  <a:lnTo>
                    <a:pt x="5422773" y="1366646"/>
                  </a:lnTo>
                  <a:lnTo>
                    <a:pt x="5390007" y="1373377"/>
                  </a:lnTo>
                  <a:lnTo>
                    <a:pt x="0" y="1373377"/>
                  </a:lnTo>
                  <a:lnTo>
                    <a:pt x="0" y="85978"/>
                  </a:lnTo>
                  <a:lnTo>
                    <a:pt x="1650" y="69214"/>
                  </a:lnTo>
                  <a:lnTo>
                    <a:pt x="25019" y="26035"/>
                  </a:lnTo>
                  <a:lnTo>
                    <a:pt x="68199" y="2666"/>
                  </a:lnTo>
                  <a:lnTo>
                    <a:pt x="94996" y="0"/>
                  </a:lnTo>
                  <a:close/>
                </a:path>
              </a:pathLst>
            </a:custGeom>
            <a:ln w="19050">
              <a:solidFill>
                <a:srgbClr val="B4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22">
              <a:extLst>
                <a:ext uri="{FF2B5EF4-FFF2-40B4-BE49-F238E27FC236}">
                  <a16:creationId xmlns:a16="http://schemas.microsoft.com/office/drawing/2014/main" id="{9F980F54-7B89-1B4A-E90A-11B79DC427D3}"/>
                </a:ext>
              </a:extLst>
            </p:cNvPr>
            <p:cNvSpPr/>
            <p:nvPr/>
          </p:nvSpPr>
          <p:spPr>
            <a:xfrm>
              <a:off x="24383" y="0"/>
              <a:ext cx="1164828" cy="236677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23">
              <a:extLst>
                <a:ext uri="{FF2B5EF4-FFF2-40B4-BE49-F238E27FC236}">
                  <a16:creationId xmlns:a16="http://schemas.microsoft.com/office/drawing/2014/main" id="{253957F0-E0B2-6546-4859-557EF71B26EE}"/>
                </a:ext>
              </a:extLst>
            </p:cNvPr>
            <p:cNvSpPr/>
            <p:nvPr/>
          </p:nvSpPr>
          <p:spPr>
            <a:xfrm>
              <a:off x="4572" y="3549396"/>
              <a:ext cx="228600" cy="661415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4">
              <a:extLst>
                <a:ext uri="{FF2B5EF4-FFF2-40B4-BE49-F238E27FC236}">
                  <a16:creationId xmlns:a16="http://schemas.microsoft.com/office/drawing/2014/main" id="{A797494A-82E7-3C21-162A-4DC1D0C867D2}"/>
                </a:ext>
              </a:extLst>
            </p:cNvPr>
            <p:cNvSpPr/>
            <p:nvPr/>
          </p:nvSpPr>
          <p:spPr>
            <a:xfrm>
              <a:off x="9905" y="9905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>
                  <a:moveTo>
                    <a:pt x="0" y="0"/>
                  </a:moveTo>
                  <a:lnTo>
                    <a:pt x="1" y="0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5">
              <a:extLst>
                <a:ext uri="{FF2B5EF4-FFF2-40B4-BE49-F238E27FC236}">
                  <a16:creationId xmlns:a16="http://schemas.microsoft.com/office/drawing/2014/main" id="{665D8D08-63F0-E00D-63F6-B70E89472532}"/>
                </a:ext>
              </a:extLst>
            </p:cNvPr>
            <p:cNvSpPr/>
            <p:nvPr/>
          </p:nvSpPr>
          <p:spPr>
            <a:xfrm>
              <a:off x="0" y="4482084"/>
              <a:ext cx="257556" cy="2362200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6">
              <a:extLst>
                <a:ext uri="{FF2B5EF4-FFF2-40B4-BE49-F238E27FC236}">
                  <a16:creationId xmlns:a16="http://schemas.microsoft.com/office/drawing/2014/main" id="{C31DCD7A-A46C-163C-8FA8-799651A1F74F}"/>
                </a:ext>
              </a:extLst>
            </p:cNvPr>
            <p:cNvSpPr/>
            <p:nvPr/>
          </p:nvSpPr>
          <p:spPr>
            <a:xfrm>
              <a:off x="237743" y="4867655"/>
              <a:ext cx="975844" cy="1990343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77777494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34">
            <a:extLst>
              <a:ext uri="{FF2B5EF4-FFF2-40B4-BE49-F238E27FC236}">
                <a16:creationId xmlns:a16="http://schemas.microsoft.com/office/drawing/2014/main" id="{B7A57276-ACC6-4BE9-E3ED-D37AA9A6268D}"/>
              </a:ext>
            </a:extLst>
          </p:cNvPr>
          <p:cNvSpPr txBox="1"/>
          <p:nvPr/>
        </p:nvSpPr>
        <p:spPr>
          <a:xfrm>
            <a:off x="952655" y="3620034"/>
            <a:ext cx="8037479" cy="149015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dirty="0">
                <a:solidFill>
                  <a:srgbClr val="FFFFFF"/>
                </a:solidFill>
                <a:latin typeface="Arial"/>
                <a:cs typeface="Arial"/>
              </a:rPr>
              <a:t>DATA LABELING TECHNIQUES</a:t>
            </a:r>
            <a:endParaRPr sz="4800" dirty="0">
              <a:latin typeface="Arial"/>
              <a:cs typeface="Arial"/>
            </a:endParaRPr>
          </a:p>
        </p:txBody>
      </p:sp>
      <p:grpSp>
        <p:nvGrpSpPr>
          <p:cNvPr id="3" name="object 35">
            <a:extLst>
              <a:ext uri="{FF2B5EF4-FFF2-40B4-BE49-F238E27FC236}">
                <a16:creationId xmlns:a16="http://schemas.microsoft.com/office/drawing/2014/main" id="{D041C2B0-B67D-B15D-3A94-C091BCBA9216}"/>
              </a:ext>
            </a:extLst>
          </p:cNvPr>
          <p:cNvGrpSpPr/>
          <p:nvPr/>
        </p:nvGrpSpPr>
        <p:grpSpPr>
          <a:xfrm>
            <a:off x="131341" y="0"/>
            <a:ext cx="8858794" cy="3336681"/>
            <a:chOff x="566927" y="577595"/>
            <a:chExt cx="11075670" cy="3794125"/>
          </a:xfrm>
        </p:grpSpPr>
        <p:sp>
          <p:nvSpPr>
            <p:cNvPr id="4" name="object 36">
              <a:extLst>
                <a:ext uri="{FF2B5EF4-FFF2-40B4-BE49-F238E27FC236}">
                  <a16:creationId xmlns:a16="http://schemas.microsoft.com/office/drawing/2014/main" id="{FC767486-C191-BDA9-58FE-DA544A43A63D}"/>
                </a:ext>
              </a:extLst>
            </p:cNvPr>
            <p:cNvSpPr/>
            <p:nvPr/>
          </p:nvSpPr>
          <p:spPr>
            <a:xfrm>
              <a:off x="566927" y="577595"/>
              <a:ext cx="11075670" cy="379399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37">
              <a:extLst>
                <a:ext uri="{FF2B5EF4-FFF2-40B4-BE49-F238E27FC236}">
                  <a16:creationId xmlns:a16="http://schemas.microsoft.com/office/drawing/2014/main" id="{DB3098E2-0286-D23F-E4B3-B3993D2E2742}"/>
                </a:ext>
              </a:extLst>
            </p:cNvPr>
            <p:cNvSpPr/>
            <p:nvPr/>
          </p:nvSpPr>
          <p:spPr>
            <a:xfrm>
              <a:off x="668273" y="640841"/>
              <a:ext cx="10880090" cy="3598545"/>
            </a:xfrm>
            <a:custGeom>
              <a:avLst/>
              <a:gdLst/>
              <a:ahLst/>
              <a:cxnLst/>
              <a:rect l="l" t="t" r="r" b="b"/>
              <a:pathLst>
                <a:path w="10880090" h="3598545">
                  <a:moveTo>
                    <a:pt x="10879836" y="0"/>
                  </a:moveTo>
                  <a:lnTo>
                    <a:pt x="342874" y="0"/>
                  </a:lnTo>
                  <a:lnTo>
                    <a:pt x="296347" y="3130"/>
                  </a:lnTo>
                  <a:lnTo>
                    <a:pt x="251723" y="12250"/>
                  </a:lnTo>
                  <a:lnTo>
                    <a:pt x="209410" y="26949"/>
                  </a:lnTo>
                  <a:lnTo>
                    <a:pt x="169816" y="46820"/>
                  </a:lnTo>
                  <a:lnTo>
                    <a:pt x="133351" y="71454"/>
                  </a:lnTo>
                  <a:lnTo>
                    <a:pt x="100423" y="100441"/>
                  </a:lnTo>
                  <a:lnTo>
                    <a:pt x="71440" y="133373"/>
                  </a:lnTo>
                  <a:lnTo>
                    <a:pt x="46811" y="169841"/>
                  </a:lnTo>
                  <a:lnTo>
                    <a:pt x="26944" y="209436"/>
                  </a:lnTo>
                  <a:lnTo>
                    <a:pt x="12247" y="251751"/>
                  </a:lnTo>
                  <a:lnTo>
                    <a:pt x="3129" y="296375"/>
                  </a:lnTo>
                  <a:lnTo>
                    <a:pt x="0" y="342900"/>
                  </a:lnTo>
                  <a:lnTo>
                    <a:pt x="0" y="3598164"/>
                  </a:lnTo>
                  <a:lnTo>
                    <a:pt x="10536936" y="3598164"/>
                  </a:lnTo>
                  <a:lnTo>
                    <a:pt x="10583460" y="3595033"/>
                  </a:lnTo>
                  <a:lnTo>
                    <a:pt x="10628084" y="3585913"/>
                  </a:lnTo>
                  <a:lnTo>
                    <a:pt x="10670399" y="3571214"/>
                  </a:lnTo>
                  <a:lnTo>
                    <a:pt x="10709994" y="3551343"/>
                  </a:lnTo>
                  <a:lnTo>
                    <a:pt x="10746462" y="3526709"/>
                  </a:lnTo>
                  <a:lnTo>
                    <a:pt x="10779394" y="3497722"/>
                  </a:lnTo>
                  <a:lnTo>
                    <a:pt x="10808381" y="3464790"/>
                  </a:lnTo>
                  <a:lnTo>
                    <a:pt x="10833015" y="3428322"/>
                  </a:lnTo>
                  <a:lnTo>
                    <a:pt x="10852886" y="3388727"/>
                  </a:lnTo>
                  <a:lnTo>
                    <a:pt x="10867585" y="3346412"/>
                  </a:lnTo>
                  <a:lnTo>
                    <a:pt x="10876705" y="3301788"/>
                  </a:lnTo>
                  <a:lnTo>
                    <a:pt x="10879836" y="3255264"/>
                  </a:lnTo>
                  <a:lnTo>
                    <a:pt x="1087983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38">
              <a:extLst>
                <a:ext uri="{FF2B5EF4-FFF2-40B4-BE49-F238E27FC236}">
                  <a16:creationId xmlns:a16="http://schemas.microsoft.com/office/drawing/2014/main" id="{57FEFC30-A5B4-A2B4-F7E4-993302C87E88}"/>
                </a:ext>
              </a:extLst>
            </p:cNvPr>
            <p:cNvSpPr/>
            <p:nvPr/>
          </p:nvSpPr>
          <p:spPr>
            <a:xfrm>
              <a:off x="668273" y="640841"/>
              <a:ext cx="10880090" cy="3598545"/>
            </a:xfrm>
            <a:custGeom>
              <a:avLst/>
              <a:gdLst/>
              <a:ahLst/>
              <a:cxnLst/>
              <a:rect l="l" t="t" r="r" b="b"/>
              <a:pathLst>
                <a:path w="10880090" h="3598545">
                  <a:moveTo>
                    <a:pt x="342874" y="0"/>
                  </a:moveTo>
                  <a:lnTo>
                    <a:pt x="10879836" y="0"/>
                  </a:lnTo>
                  <a:lnTo>
                    <a:pt x="10879836" y="3255264"/>
                  </a:lnTo>
                  <a:lnTo>
                    <a:pt x="10876705" y="3301788"/>
                  </a:lnTo>
                  <a:lnTo>
                    <a:pt x="10867585" y="3346412"/>
                  </a:lnTo>
                  <a:lnTo>
                    <a:pt x="10852886" y="3388727"/>
                  </a:lnTo>
                  <a:lnTo>
                    <a:pt x="10833015" y="3428322"/>
                  </a:lnTo>
                  <a:lnTo>
                    <a:pt x="10808381" y="3464790"/>
                  </a:lnTo>
                  <a:lnTo>
                    <a:pt x="10779394" y="3497722"/>
                  </a:lnTo>
                  <a:lnTo>
                    <a:pt x="10746462" y="3526709"/>
                  </a:lnTo>
                  <a:lnTo>
                    <a:pt x="10709994" y="3551343"/>
                  </a:lnTo>
                  <a:lnTo>
                    <a:pt x="10670399" y="3571214"/>
                  </a:lnTo>
                  <a:lnTo>
                    <a:pt x="10628084" y="3585913"/>
                  </a:lnTo>
                  <a:lnTo>
                    <a:pt x="10583460" y="3595033"/>
                  </a:lnTo>
                  <a:lnTo>
                    <a:pt x="10536936" y="3598164"/>
                  </a:lnTo>
                  <a:lnTo>
                    <a:pt x="0" y="3598164"/>
                  </a:lnTo>
                  <a:lnTo>
                    <a:pt x="0" y="342900"/>
                  </a:lnTo>
                  <a:lnTo>
                    <a:pt x="3129" y="296375"/>
                  </a:lnTo>
                  <a:lnTo>
                    <a:pt x="12247" y="251751"/>
                  </a:lnTo>
                  <a:lnTo>
                    <a:pt x="26944" y="209436"/>
                  </a:lnTo>
                  <a:lnTo>
                    <a:pt x="46811" y="169841"/>
                  </a:lnTo>
                  <a:lnTo>
                    <a:pt x="71440" y="133373"/>
                  </a:lnTo>
                  <a:lnTo>
                    <a:pt x="100423" y="100441"/>
                  </a:lnTo>
                  <a:lnTo>
                    <a:pt x="133351" y="71454"/>
                  </a:lnTo>
                  <a:lnTo>
                    <a:pt x="169816" y="46820"/>
                  </a:lnTo>
                  <a:lnTo>
                    <a:pt x="209410" y="26949"/>
                  </a:lnTo>
                  <a:lnTo>
                    <a:pt x="251723" y="12250"/>
                  </a:lnTo>
                  <a:lnTo>
                    <a:pt x="296347" y="3130"/>
                  </a:lnTo>
                  <a:lnTo>
                    <a:pt x="342874" y="0"/>
                  </a:lnTo>
                  <a:close/>
                </a:path>
              </a:pathLst>
            </a:custGeom>
            <a:ln w="19050">
              <a:solidFill>
                <a:srgbClr val="3C96D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39">
              <a:extLst>
                <a:ext uri="{FF2B5EF4-FFF2-40B4-BE49-F238E27FC236}">
                  <a16:creationId xmlns:a16="http://schemas.microsoft.com/office/drawing/2014/main" id="{579DCC63-D26B-0478-D03D-B2E5E33DB7F9}"/>
                </a:ext>
              </a:extLst>
            </p:cNvPr>
            <p:cNvSpPr/>
            <p:nvPr/>
          </p:nvSpPr>
          <p:spPr>
            <a:xfrm>
              <a:off x="973836" y="963168"/>
              <a:ext cx="10267188" cy="2951987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07910516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3">
            <a:extLst>
              <a:ext uri="{FF2B5EF4-FFF2-40B4-BE49-F238E27FC236}">
                <a16:creationId xmlns:a16="http://schemas.microsoft.com/office/drawing/2014/main" id="{1DB76AF3-42C0-9EA5-4D7C-709BFCD89C76}"/>
              </a:ext>
            </a:extLst>
          </p:cNvPr>
          <p:cNvSpPr txBox="1"/>
          <p:nvPr/>
        </p:nvSpPr>
        <p:spPr>
          <a:xfrm>
            <a:off x="3354342" y="4168065"/>
            <a:ext cx="4901928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440" dirty="0">
                <a:solidFill>
                  <a:srgbClr val="FFFFFF"/>
                </a:solidFill>
                <a:latin typeface="Arial"/>
                <a:cs typeface="Arial"/>
              </a:rPr>
              <a:t>NOTE</a:t>
            </a:r>
            <a:r>
              <a:rPr sz="4800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800" spc="-215" dirty="0">
                <a:solidFill>
                  <a:srgbClr val="FFFFFF"/>
                </a:solidFill>
                <a:latin typeface="Arial"/>
                <a:cs typeface="Arial"/>
              </a:rPr>
              <a:t>!</a:t>
            </a:r>
            <a:endParaRPr sz="4800" dirty="0">
              <a:latin typeface="Arial"/>
              <a:cs typeface="Arial"/>
            </a:endParaRPr>
          </a:p>
        </p:txBody>
      </p:sp>
      <p:sp>
        <p:nvSpPr>
          <p:cNvPr id="3" name="object 5">
            <a:extLst>
              <a:ext uri="{FF2B5EF4-FFF2-40B4-BE49-F238E27FC236}">
                <a16:creationId xmlns:a16="http://schemas.microsoft.com/office/drawing/2014/main" id="{B2BE3349-BD7F-00E5-F3F8-9341163307F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87730" y="437857"/>
            <a:ext cx="7368540" cy="157620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20100"/>
              </a:lnSpc>
              <a:spcBef>
                <a:spcPts val="95"/>
              </a:spcBef>
            </a:pPr>
            <a:r>
              <a:rPr dirty="0">
                <a:latin typeface="Times New Roman"/>
                <a:cs typeface="Times New Roman"/>
              </a:rPr>
              <a:t>Each of these </a:t>
            </a:r>
            <a:r>
              <a:rPr spc="-5" dirty="0">
                <a:latin typeface="Times New Roman"/>
                <a:cs typeface="Times New Roman"/>
              </a:rPr>
              <a:t>has its </a:t>
            </a:r>
            <a:r>
              <a:rPr dirty="0">
                <a:latin typeface="Times New Roman"/>
                <a:cs typeface="Times New Roman"/>
              </a:rPr>
              <a:t>own pros and cons(such  as </a:t>
            </a:r>
            <a:r>
              <a:rPr spc="-5" dirty="0">
                <a:latin typeface="Times New Roman"/>
                <a:cs typeface="Times New Roman"/>
              </a:rPr>
              <a:t>the quality of </a:t>
            </a:r>
            <a:r>
              <a:rPr dirty="0">
                <a:latin typeface="Times New Roman"/>
                <a:cs typeface="Times New Roman"/>
              </a:rPr>
              <a:t>the results, </a:t>
            </a:r>
            <a:r>
              <a:rPr spc="-5" dirty="0">
                <a:latin typeface="Times New Roman"/>
                <a:cs typeface="Times New Roman"/>
              </a:rPr>
              <a:t>the cost of </a:t>
            </a:r>
            <a:r>
              <a:rPr dirty="0">
                <a:latin typeface="Times New Roman"/>
                <a:cs typeface="Times New Roman"/>
              </a:rPr>
              <a:t>the  job, or the speed in which </a:t>
            </a:r>
            <a:r>
              <a:rPr spc="-5" dirty="0">
                <a:latin typeface="Times New Roman"/>
                <a:cs typeface="Times New Roman"/>
              </a:rPr>
              <a:t>labeling</a:t>
            </a:r>
            <a:r>
              <a:rPr spc="50" dirty="0">
                <a:latin typeface="Times New Roman"/>
                <a:cs typeface="Times New Roman"/>
              </a:rPr>
              <a:t> </a:t>
            </a:r>
            <a:r>
              <a:rPr spc="-15" dirty="0">
                <a:latin typeface="Times New Roman"/>
                <a:cs typeface="Times New Roman"/>
              </a:rPr>
              <a:t>is</a:t>
            </a:r>
            <a:endParaRPr dirty="0">
              <a:latin typeface="Times New Roman"/>
              <a:cs typeface="Times New Roman"/>
            </a:endParaRPr>
          </a:p>
        </p:txBody>
      </p:sp>
      <p:sp>
        <p:nvSpPr>
          <p:cNvPr id="4" name="object 6">
            <a:extLst>
              <a:ext uri="{FF2B5EF4-FFF2-40B4-BE49-F238E27FC236}">
                <a16:creationId xmlns:a16="http://schemas.microsoft.com/office/drawing/2014/main" id="{9F7D0C9C-FED6-DA57-55F1-43464594D8FC}"/>
              </a:ext>
            </a:extLst>
          </p:cNvPr>
          <p:cNvSpPr txBox="1"/>
          <p:nvPr/>
        </p:nvSpPr>
        <p:spPr>
          <a:xfrm>
            <a:off x="887730" y="2331623"/>
            <a:ext cx="7368540" cy="15188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20000"/>
              </a:lnSpc>
              <a:spcBef>
                <a:spcPts val="100"/>
              </a:spcBef>
            </a:pPr>
            <a:r>
              <a:rPr sz="2800" spc="-5" dirty="0">
                <a:solidFill>
                  <a:srgbClr val="FFFFFF"/>
                </a:solidFill>
                <a:latin typeface="Times New Roman"/>
                <a:cs typeface="Times New Roman"/>
              </a:rPr>
              <a:t>completed), </a:t>
            </a:r>
            <a:r>
              <a:rPr sz="2800" dirty="0">
                <a:solidFill>
                  <a:srgbClr val="FFFFFF"/>
                </a:solidFill>
                <a:latin typeface="Times New Roman"/>
                <a:cs typeface="Times New Roman"/>
              </a:rPr>
              <a:t>and </a:t>
            </a:r>
            <a:r>
              <a:rPr sz="2800" spc="-5" dirty="0">
                <a:solidFill>
                  <a:srgbClr val="FFFFFF"/>
                </a:solidFill>
                <a:latin typeface="Times New Roman"/>
                <a:cs typeface="Times New Roman"/>
              </a:rPr>
              <a:t>one method that suits </a:t>
            </a:r>
            <a:r>
              <a:rPr sz="2800" dirty="0">
                <a:solidFill>
                  <a:srgbClr val="FFFFFF"/>
                </a:solidFill>
                <a:latin typeface="Times New Roman"/>
                <a:cs typeface="Times New Roman"/>
              </a:rPr>
              <a:t>one  endeavor </a:t>
            </a:r>
            <a:r>
              <a:rPr sz="2800" spc="-10" dirty="0">
                <a:solidFill>
                  <a:srgbClr val="FFFFFF"/>
                </a:solidFill>
                <a:latin typeface="Times New Roman"/>
                <a:cs typeface="Times New Roman"/>
              </a:rPr>
              <a:t>may </a:t>
            </a:r>
            <a:r>
              <a:rPr sz="2800" dirty="0">
                <a:solidFill>
                  <a:srgbClr val="FFFFFF"/>
                </a:solidFill>
                <a:latin typeface="Times New Roman"/>
                <a:cs typeface="Times New Roman"/>
              </a:rPr>
              <a:t>not work for </a:t>
            </a:r>
            <a:r>
              <a:rPr sz="2800" spc="-20" dirty="0">
                <a:solidFill>
                  <a:srgbClr val="FFFFFF"/>
                </a:solidFill>
                <a:latin typeface="Times New Roman"/>
                <a:cs typeface="Times New Roman"/>
              </a:rPr>
              <a:t>another.  </a:t>
            </a:r>
            <a:r>
              <a:rPr sz="2800" spc="-10" dirty="0">
                <a:solidFill>
                  <a:srgbClr val="FFFFFF"/>
                </a:solidFill>
                <a:latin typeface="Times New Roman"/>
                <a:cs typeface="Times New Roman"/>
              </a:rPr>
              <a:t>Moreover, </a:t>
            </a:r>
            <a:r>
              <a:rPr sz="2800" spc="-5" dirty="0">
                <a:solidFill>
                  <a:srgbClr val="FFFFFF"/>
                </a:solidFill>
                <a:latin typeface="Times New Roman"/>
                <a:cs typeface="Times New Roman"/>
              </a:rPr>
              <a:t>you </a:t>
            </a:r>
            <a:r>
              <a:rPr sz="2800" dirty="0">
                <a:solidFill>
                  <a:srgbClr val="FFFFFF"/>
                </a:solidFill>
                <a:latin typeface="Times New Roman"/>
                <a:cs typeface="Times New Roman"/>
              </a:rPr>
              <a:t>can </a:t>
            </a:r>
            <a:r>
              <a:rPr sz="2800" spc="-5" dirty="0">
                <a:solidFill>
                  <a:srgbClr val="FFFFFF"/>
                </a:solidFill>
                <a:latin typeface="Times New Roman"/>
                <a:cs typeface="Times New Roman"/>
              </a:rPr>
              <a:t>combine </a:t>
            </a:r>
            <a:r>
              <a:rPr sz="2800" dirty="0">
                <a:solidFill>
                  <a:srgbClr val="FFFFFF"/>
                </a:solidFill>
                <a:latin typeface="Times New Roman"/>
                <a:cs typeface="Times New Roman"/>
              </a:rPr>
              <a:t>them as </a:t>
            </a:r>
            <a:r>
              <a:rPr sz="2800" spc="-5" dirty="0">
                <a:solidFill>
                  <a:srgbClr val="FFFFFF"/>
                </a:solidFill>
                <a:latin typeface="Times New Roman"/>
                <a:cs typeface="Times New Roman"/>
              </a:rPr>
              <a:t>you</a:t>
            </a:r>
            <a:r>
              <a:rPr sz="2800" spc="-7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Times New Roman"/>
                <a:cs typeface="Times New Roman"/>
              </a:rPr>
              <a:t>go.</a:t>
            </a:r>
            <a:endParaRPr sz="28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7240280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0">
            <a:extLst>
              <a:ext uri="{FF2B5EF4-FFF2-40B4-BE49-F238E27FC236}">
                <a16:creationId xmlns:a16="http://schemas.microsoft.com/office/drawing/2014/main" id="{5B4163AF-C422-FA73-4377-42019548240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08734" y="632915"/>
            <a:ext cx="7813235" cy="652102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L="12700" marR="5080">
              <a:lnSpc>
                <a:spcPts val="3890"/>
              </a:lnSpc>
              <a:spcBef>
                <a:spcPts val="585"/>
              </a:spcBef>
            </a:pPr>
            <a:r>
              <a:rPr dirty="0"/>
              <a:t>DATA  LABELING  (CONT.)</a:t>
            </a:r>
          </a:p>
        </p:txBody>
      </p:sp>
      <p:sp>
        <p:nvSpPr>
          <p:cNvPr id="3" name="object 55">
            <a:extLst>
              <a:ext uri="{FF2B5EF4-FFF2-40B4-BE49-F238E27FC236}">
                <a16:creationId xmlns:a16="http://schemas.microsoft.com/office/drawing/2014/main" id="{679DF76E-77AB-D5BD-62EB-6FAA2F4142F5}"/>
              </a:ext>
            </a:extLst>
          </p:cNvPr>
          <p:cNvSpPr txBox="1"/>
          <p:nvPr/>
        </p:nvSpPr>
        <p:spPr>
          <a:xfrm>
            <a:off x="1538097" y="2016279"/>
            <a:ext cx="6534784" cy="762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00699"/>
              </a:lnSpc>
              <a:spcBef>
                <a:spcPts val="95"/>
              </a:spcBef>
            </a:pPr>
            <a:r>
              <a:rPr sz="1600" b="1" dirty="0">
                <a:solidFill>
                  <a:schemeClr val="bg1"/>
                </a:solidFill>
                <a:latin typeface="Times New Roman"/>
                <a:cs typeface="Times New Roman"/>
              </a:rPr>
              <a:t>If </a:t>
            </a:r>
            <a:r>
              <a:rPr sz="1600" b="1" spc="5" dirty="0">
                <a:solidFill>
                  <a:schemeClr val="bg1"/>
                </a:solidFill>
                <a:latin typeface="Times New Roman"/>
                <a:cs typeface="Times New Roman"/>
              </a:rPr>
              <a:t>you </a:t>
            </a:r>
            <a:r>
              <a:rPr sz="1600" b="1" dirty="0">
                <a:solidFill>
                  <a:schemeClr val="bg1"/>
                </a:solidFill>
                <a:latin typeface="Times New Roman"/>
                <a:cs typeface="Times New Roman"/>
              </a:rPr>
              <a:t>cannot afford to </a:t>
            </a:r>
            <a:r>
              <a:rPr sz="1600" b="1" spc="-5" dirty="0">
                <a:solidFill>
                  <a:schemeClr val="bg1"/>
                </a:solidFill>
                <a:latin typeface="Times New Roman"/>
                <a:cs typeface="Times New Roman"/>
              </a:rPr>
              <a:t>hire </a:t>
            </a:r>
            <a:r>
              <a:rPr sz="1600" b="1" spc="5" dirty="0">
                <a:solidFill>
                  <a:schemeClr val="bg1"/>
                </a:solidFill>
                <a:latin typeface="Times New Roman"/>
                <a:cs typeface="Times New Roman"/>
              </a:rPr>
              <a:t>a </a:t>
            </a:r>
            <a:r>
              <a:rPr sz="1600" b="1" dirty="0">
                <a:solidFill>
                  <a:schemeClr val="bg1"/>
                </a:solidFill>
                <a:latin typeface="Times New Roman"/>
                <a:cs typeface="Times New Roman"/>
              </a:rPr>
              <a:t>dedicated </a:t>
            </a:r>
            <a:r>
              <a:rPr sz="1600" b="1" spc="5" dirty="0">
                <a:solidFill>
                  <a:schemeClr val="bg1"/>
                </a:solidFill>
                <a:latin typeface="Times New Roman"/>
                <a:cs typeface="Times New Roman"/>
              </a:rPr>
              <a:t>team </a:t>
            </a:r>
            <a:r>
              <a:rPr sz="1600" b="1" dirty="0">
                <a:solidFill>
                  <a:schemeClr val="bg1"/>
                </a:solidFill>
                <a:latin typeface="Times New Roman"/>
                <a:cs typeface="Times New Roman"/>
              </a:rPr>
              <a:t>for </a:t>
            </a:r>
            <a:r>
              <a:rPr sz="1600" b="1" spc="5" dirty="0">
                <a:solidFill>
                  <a:schemeClr val="bg1"/>
                </a:solidFill>
                <a:latin typeface="Times New Roman"/>
                <a:cs typeface="Times New Roman"/>
              </a:rPr>
              <a:t>Data </a:t>
            </a:r>
            <a:r>
              <a:rPr sz="1600" b="1" dirty="0">
                <a:solidFill>
                  <a:schemeClr val="bg1"/>
                </a:solidFill>
                <a:latin typeface="Times New Roman"/>
                <a:cs typeface="Times New Roman"/>
              </a:rPr>
              <a:t>Labeling </a:t>
            </a:r>
            <a:r>
              <a:rPr sz="1600" b="1" spc="5" dirty="0">
                <a:solidFill>
                  <a:schemeClr val="bg1"/>
                </a:solidFill>
                <a:latin typeface="Times New Roman"/>
                <a:cs typeface="Times New Roman"/>
              </a:rPr>
              <a:t>and  </a:t>
            </a:r>
            <a:r>
              <a:rPr sz="1600" b="1" dirty="0">
                <a:solidFill>
                  <a:schemeClr val="bg1"/>
                </a:solidFill>
                <a:latin typeface="Times New Roman"/>
                <a:cs typeface="Times New Roman"/>
              </a:rPr>
              <a:t>you’ve decided </a:t>
            </a:r>
            <a:r>
              <a:rPr sz="1600" b="1" spc="-5" dirty="0">
                <a:solidFill>
                  <a:schemeClr val="bg1"/>
                </a:solidFill>
                <a:latin typeface="Times New Roman"/>
                <a:cs typeface="Times New Roman"/>
              </a:rPr>
              <a:t>to do </a:t>
            </a:r>
            <a:r>
              <a:rPr sz="1600" b="1" dirty="0">
                <a:solidFill>
                  <a:schemeClr val="bg1"/>
                </a:solidFill>
                <a:latin typeface="Times New Roman"/>
                <a:cs typeface="Times New Roman"/>
              </a:rPr>
              <a:t>everything in-house, you </a:t>
            </a:r>
            <a:r>
              <a:rPr sz="1600" b="1" spc="-5" dirty="0">
                <a:solidFill>
                  <a:schemeClr val="bg1"/>
                </a:solidFill>
                <a:latin typeface="Times New Roman"/>
                <a:cs typeface="Times New Roman"/>
              </a:rPr>
              <a:t>can’t do </a:t>
            </a:r>
            <a:r>
              <a:rPr sz="1600" b="1" spc="5" dirty="0">
                <a:solidFill>
                  <a:schemeClr val="bg1"/>
                </a:solidFill>
                <a:latin typeface="Times New Roman"/>
                <a:cs typeface="Times New Roman"/>
              </a:rPr>
              <a:t>without </a:t>
            </a:r>
            <a:r>
              <a:rPr sz="1600" b="1" spc="-5" dirty="0">
                <a:solidFill>
                  <a:schemeClr val="bg1"/>
                </a:solidFill>
                <a:latin typeface="Times New Roman"/>
                <a:cs typeface="Times New Roman"/>
              </a:rPr>
              <a:t>software  </a:t>
            </a:r>
            <a:r>
              <a:rPr sz="1600" b="1" dirty="0">
                <a:solidFill>
                  <a:schemeClr val="bg1"/>
                </a:solidFill>
                <a:latin typeface="Times New Roman"/>
                <a:cs typeface="Times New Roman"/>
              </a:rPr>
              <a:t>tools to help </a:t>
            </a:r>
            <a:r>
              <a:rPr sz="1600" b="1" spc="5" dirty="0">
                <a:solidFill>
                  <a:schemeClr val="bg1"/>
                </a:solidFill>
                <a:latin typeface="Times New Roman"/>
                <a:cs typeface="Times New Roman"/>
              </a:rPr>
              <a:t>with your</a:t>
            </a:r>
            <a:r>
              <a:rPr sz="1600" b="1" spc="-75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z="1600" b="1" dirty="0">
                <a:solidFill>
                  <a:schemeClr val="bg1"/>
                </a:solidFill>
                <a:latin typeface="Times New Roman"/>
                <a:cs typeface="Times New Roman"/>
              </a:rPr>
              <a:t>task:</a:t>
            </a:r>
            <a:endParaRPr sz="160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sp>
        <p:nvSpPr>
          <p:cNvPr id="4" name="object 56">
            <a:extLst>
              <a:ext uri="{FF2B5EF4-FFF2-40B4-BE49-F238E27FC236}">
                <a16:creationId xmlns:a16="http://schemas.microsoft.com/office/drawing/2014/main" id="{C33094D8-7905-E0E3-A586-F6D5F662D90A}"/>
              </a:ext>
            </a:extLst>
          </p:cNvPr>
          <p:cNvSpPr/>
          <p:nvPr/>
        </p:nvSpPr>
        <p:spPr>
          <a:xfrm>
            <a:off x="1530349" y="3042973"/>
            <a:ext cx="6542532" cy="14676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7">
            <a:extLst>
              <a:ext uri="{FF2B5EF4-FFF2-40B4-BE49-F238E27FC236}">
                <a16:creationId xmlns:a16="http://schemas.microsoft.com/office/drawing/2014/main" id="{F0C9D6DC-CC0B-CDEC-64B1-89FF06A0DFC9}"/>
              </a:ext>
            </a:extLst>
          </p:cNvPr>
          <p:cNvSpPr txBox="1"/>
          <p:nvPr/>
        </p:nvSpPr>
        <p:spPr>
          <a:xfrm>
            <a:off x="1977390" y="4625101"/>
            <a:ext cx="518922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u="heavy" spc="-50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  <a:latin typeface="Arial"/>
                <a:cs typeface="Arial"/>
                <a:hlinkClick r:id="rId4"/>
              </a:rPr>
              <a:t>https://github.com/heartexlabs/awesome-data-labeling</a:t>
            </a:r>
            <a:endParaRPr sz="18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8939011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14">
            <a:extLst>
              <a:ext uri="{FF2B5EF4-FFF2-40B4-BE49-F238E27FC236}">
                <a16:creationId xmlns:a16="http://schemas.microsoft.com/office/drawing/2014/main" id="{E23276B5-4488-143C-C2BC-AA52AB85AC40}"/>
              </a:ext>
            </a:extLst>
          </p:cNvPr>
          <p:cNvGrpSpPr/>
          <p:nvPr/>
        </p:nvGrpSpPr>
        <p:grpSpPr>
          <a:xfrm>
            <a:off x="318355" y="510027"/>
            <a:ext cx="8507290" cy="4123446"/>
            <a:chOff x="1940051" y="743712"/>
            <a:chExt cx="9515475" cy="4697730"/>
          </a:xfrm>
        </p:grpSpPr>
        <p:sp>
          <p:nvSpPr>
            <p:cNvPr id="3" name="object 15">
              <a:extLst>
                <a:ext uri="{FF2B5EF4-FFF2-40B4-BE49-F238E27FC236}">
                  <a16:creationId xmlns:a16="http://schemas.microsoft.com/office/drawing/2014/main" id="{3B3FE103-783C-7440-2822-A2234090D5CE}"/>
                </a:ext>
              </a:extLst>
            </p:cNvPr>
            <p:cNvSpPr/>
            <p:nvPr/>
          </p:nvSpPr>
          <p:spPr>
            <a:xfrm>
              <a:off x="1940051" y="743712"/>
              <a:ext cx="9515094" cy="469773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16">
              <a:extLst>
                <a:ext uri="{FF2B5EF4-FFF2-40B4-BE49-F238E27FC236}">
                  <a16:creationId xmlns:a16="http://schemas.microsoft.com/office/drawing/2014/main" id="{0DCDA223-F89D-7B02-9D6B-F52CBA31678A}"/>
                </a:ext>
              </a:extLst>
            </p:cNvPr>
            <p:cNvSpPr/>
            <p:nvPr/>
          </p:nvSpPr>
          <p:spPr>
            <a:xfrm>
              <a:off x="2031872" y="797433"/>
              <a:ext cx="9338310" cy="452094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17">
              <a:extLst>
                <a:ext uri="{FF2B5EF4-FFF2-40B4-BE49-F238E27FC236}">
                  <a16:creationId xmlns:a16="http://schemas.microsoft.com/office/drawing/2014/main" id="{C1F2E7CD-3610-75EF-A327-12D8C1D91A04}"/>
                </a:ext>
              </a:extLst>
            </p:cNvPr>
            <p:cNvSpPr/>
            <p:nvPr/>
          </p:nvSpPr>
          <p:spPr>
            <a:xfrm>
              <a:off x="5085587" y="4305287"/>
              <a:ext cx="3353562" cy="43511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18">
              <a:extLst>
                <a:ext uri="{FF2B5EF4-FFF2-40B4-BE49-F238E27FC236}">
                  <a16:creationId xmlns:a16="http://schemas.microsoft.com/office/drawing/2014/main" id="{73316CAC-E1C2-9303-12D9-20B547E714E0}"/>
                </a:ext>
              </a:extLst>
            </p:cNvPr>
            <p:cNvSpPr/>
            <p:nvPr/>
          </p:nvSpPr>
          <p:spPr>
            <a:xfrm>
              <a:off x="5093334" y="4312158"/>
              <a:ext cx="3313429" cy="394970"/>
            </a:xfrm>
            <a:custGeom>
              <a:avLst/>
              <a:gdLst/>
              <a:ahLst/>
              <a:cxnLst/>
              <a:rect l="l" t="t" r="r" b="b"/>
              <a:pathLst>
                <a:path w="3313429" h="394970">
                  <a:moveTo>
                    <a:pt x="3313176" y="0"/>
                  </a:moveTo>
                  <a:lnTo>
                    <a:pt x="0" y="0"/>
                  </a:lnTo>
                  <a:lnTo>
                    <a:pt x="0" y="394715"/>
                  </a:lnTo>
                  <a:lnTo>
                    <a:pt x="3313176" y="394715"/>
                  </a:lnTo>
                  <a:lnTo>
                    <a:pt x="3313176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19">
              <a:extLst>
                <a:ext uri="{FF2B5EF4-FFF2-40B4-BE49-F238E27FC236}">
                  <a16:creationId xmlns:a16="http://schemas.microsoft.com/office/drawing/2014/main" id="{0D7C9C6A-0A54-031A-3A24-D5CCEBED3930}"/>
                </a:ext>
              </a:extLst>
            </p:cNvPr>
            <p:cNvSpPr/>
            <p:nvPr/>
          </p:nvSpPr>
          <p:spPr>
            <a:xfrm>
              <a:off x="4872227" y="4165091"/>
              <a:ext cx="3780281" cy="787145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64730041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0">
            <a:extLst>
              <a:ext uri="{FF2B5EF4-FFF2-40B4-BE49-F238E27FC236}">
                <a16:creationId xmlns:a16="http://schemas.microsoft.com/office/drawing/2014/main" id="{B10901DE-3DDB-1B0F-0629-BF5186BB3912}"/>
              </a:ext>
            </a:extLst>
          </p:cNvPr>
          <p:cNvSpPr txBox="1"/>
          <p:nvPr/>
        </p:nvSpPr>
        <p:spPr>
          <a:xfrm>
            <a:off x="228796" y="2284730"/>
            <a:ext cx="2795758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25" dirty="0">
                <a:solidFill>
                  <a:srgbClr val="FF0000"/>
                </a:solidFill>
                <a:latin typeface="Arial"/>
                <a:cs typeface="Arial"/>
              </a:rPr>
              <a:t>SOURC</a:t>
            </a:r>
            <a:r>
              <a:rPr sz="3600" spc="-500" dirty="0">
                <a:solidFill>
                  <a:srgbClr val="FF0000"/>
                </a:solidFill>
                <a:latin typeface="Arial"/>
                <a:cs typeface="Arial"/>
              </a:rPr>
              <a:t>E</a:t>
            </a:r>
            <a:r>
              <a:rPr sz="3600" spc="-605" dirty="0">
                <a:solidFill>
                  <a:srgbClr val="FF0000"/>
                </a:solidFill>
                <a:latin typeface="Arial"/>
                <a:cs typeface="Arial"/>
              </a:rPr>
              <a:t>S</a:t>
            </a:r>
            <a:endParaRPr sz="3600" dirty="0">
              <a:solidFill>
                <a:srgbClr val="FF0000"/>
              </a:solidFill>
              <a:latin typeface="Arial"/>
              <a:cs typeface="Arial"/>
            </a:endParaRPr>
          </a:p>
        </p:txBody>
      </p:sp>
      <p:sp>
        <p:nvSpPr>
          <p:cNvPr id="3" name="object 22">
            <a:extLst>
              <a:ext uri="{FF2B5EF4-FFF2-40B4-BE49-F238E27FC236}">
                <a16:creationId xmlns:a16="http://schemas.microsoft.com/office/drawing/2014/main" id="{318AD5A3-AB6F-DC69-57A8-D5ADFEBF4A8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470482" y="107606"/>
            <a:ext cx="5297932" cy="1620957"/>
          </a:xfrm>
          <a:prstGeom prst="rect">
            <a:avLst/>
          </a:prstGeom>
        </p:spPr>
        <p:txBody>
          <a:bodyPr vert="horz" wrap="square" lIns="0" tIns="93980" rIns="0" bIns="0" rtlCol="0">
            <a:spAutoFit/>
          </a:bodyPr>
          <a:lstStyle/>
          <a:p>
            <a:pPr marL="12700" marR="5080">
              <a:lnSpc>
                <a:spcPts val="2830"/>
              </a:lnSpc>
              <a:spcBef>
                <a:spcPts val="740"/>
              </a:spcBef>
            </a:pPr>
            <a:r>
              <a:rPr sz="2900" u="heavy" spc="-50" dirty="0">
                <a:solidFill>
                  <a:srgbClr val="FF0000"/>
                </a:solidFill>
                <a:uFill>
                  <a:solidFill>
                    <a:srgbClr val="B8F955"/>
                  </a:solidFill>
                </a:u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https://waverleysoftware.com/blog/data- </a:t>
            </a:r>
            <a:r>
              <a:rPr sz="2900" spc="-50" dirty="0">
                <a:solidFill>
                  <a:srgbClr val="FF0000"/>
                </a:solidFill>
              </a:rPr>
              <a:t> </a:t>
            </a:r>
            <a:r>
              <a:rPr sz="2900" u="heavy" spc="-110" dirty="0">
                <a:solidFill>
                  <a:srgbClr val="FF0000"/>
                </a:solidFill>
                <a:uFill>
                  <a:solidFill>
                    <a:srgbClr val="B8F955"/>
                  </a:solidFill>
                </a:u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collection-for-machine-learning-guide/</a:t>
            </a:r>
            <a:endParaRPr sz="2900" dirty="0">
              <a:solidFill>
                <a:srgbClr val="FF0000"/>
              </a:solidFill>
            </a:endParaRPr>
          </a:p>
        </p:txBody>
      </p:sp>
      <p:sp>
        <p:nvSpPr>
          <p:cNvPr id="4" name="object 24">
            <a:extLst>
              <a:ext uri="{FF2B5EF4-FFF2-40B4-BE49-F238E27FC236}">
                <a16:creationId xmlns:a16="http://schemas.microsoft.com/office/drawing/2014/main" id="{A5154673-D552-0433-48E5-70088200AE0E}"/>
              </a:ext>
            </a:extLst>
          </p:cNvPr>
          <p:cNvSpPr txBox="1"/>
          <p:nvPr/>
        </p:nvSpPr>
        <p:spPr>
          <a:xfrm>
            <a:off x="3470482" y="1921383"/>
            <a:ext cx="5336416" cy="1189355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12700" marR="5080">
              <a:lnSpc>
                <a:spcPct val="81600"/>
              </a:lnSpc>
              <a:spcBef>
                <a:spcPts val="745"/>
              </a:spcBef>
            </a:pPr>
            <a:r>
              <a:rPr sz="2900" u="heavy" spc="-100" dirty="0">
                <a:solidFill>
                  <a:srgbClr val="FF0000"/>
                </a:solidFill>
                <a:uFill>
                  <a:solidFill>
                    <a:srgbClr val="B8F955"/>
                  </a:solidFill>
                </a:uFill>
                <a:latin typeface="Arial"/>
                <a:cs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https://medium.com/codex/how-to-collect- </a:t>
            </a:r>
            <a:r>
              <a:rPr sz="2900" spc="-10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900" u="heavy" spc="-105" dirty="0">
                <a:solidFill>
                  <a:srgbClr val="FF0000"/>
                </a:solidFill>
                <a:uFill>
                  <a:solidFill>
                    <a:srgbClr val="B8F955"/>
                  </a:solidFill>
                </a:uFill>
                <a:latin typeface="Arial"/>
                <a:cs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data-for-a-machine-learning-model- </a:t>
            </a:r>
            <a:r>
              <a:rPr sz="2900" spc="-10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900" u="heavy" spc="-10" dirty="0">
                <a:solidFill>
                  <a:srgbClr val="FF0000"/>
                </a:solidFill>
                <a:uFill>
                  <a:solidFill>
                    <a:srgbClr val="B8F955"/>
                  </a:solidFill>
                </a:uFill>
                <a:latin typeface="Arial"/>
                <a:cs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2b152752a15b</a:t>
            </a:r>
            <a:endParaRPr sz="2900">
              <a:solidFill>
                <a:srgbClr val="FF0000"/>
              </a:solidFill>
              <a:latin typeface="Arial"/>
              <a:cs typeface="Arial"/>
            </a:endParaRPr>
          </a:p>
        </p:txBody>
      </p:sp>
      <p:sp>
        <p:nvSpPr>
          <p:cNvPr id="5" name="object 26">
            <a:extLst>
              <a:ext uri="{FF2B5EF4-FFF2-40B4-BE49-F238E27FC236}">
                <a16:creationId xmlns:a16="http://schemas.microsoft.com/office/drawing/2014/main" id="{D9CD2CCA-26FD-D2D3-887A-F2E18D488BCE}"/>
              </a:ext>
            </a:extLst>
          </p:cNvPr>
          <p:cNvSpPr txBox="1"/>
          <p:nvPr/>
        </p:nvSpPr>
        <p:spPr>
          <a:xfrm>
            <a:off x="3470483" y="3338145"/>
            <a:ext cx="4871938" cy="1189990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12700" marR="5080">
              <a:lnSpc>
                <a:spcPct val="81600"/>
              </a:lnSpc>
              <a:spcBef>
                <a:spcPts val="745"/>
              </a:spcBef>
            </a:pPr>
            <a:r>
              <a:rPr sz="2900" u="heavy" spc="-80" dirty="0">
                <a:solidFill>
                  <a:srgbClr val="FF0000"/>
                </a:solidFill>
                <a:uFill>
                  <a:solidFill>
                    <a:srgbClr val="B8F955"/>
                  </a:solidFill>
                </a:uFill>
                <a:latin typeface="Arial"/>
                <a:cs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https://www.geeksforgeeks.org/top-8- </a:t>
            </a:r>
            <a:r>
              <a:rPr sz="2900" spc="-8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900" u="heavy" spc="-114" dirty="0">
                <a:solidFill>
                  <a:srgbClr val="FF0000"/>
                </a:solidFill>
                <a:uFill>
                  <a:solidFill>
                    <a:srgbClr val="B8F955"/>
                  </a:solidFill>
                </a:uFill>
                <a:latin typeface="Arial"/>
                <a:cs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free-dataset-sources-to-use-for-data- </a:t>
            </a:r>
            <a:r>
              <a:rPr sz="2900" spc="-114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900" u="heavy" spc="-145" dirty="0">
                <a:solidFill>
                  <a:srgbClr val="FF0000"/>
                </a:solidFill>
                <a:uFill>
                  <a:solidFill>
                    <a:srgbClr val="B8F955"/>
                  </a:solidFill>
                </a:uFill>
                <a:latin typeface="Arial"/>
                <a:cs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science-projects/</a:t>
            </a:r>
            <a:endParaRPr sz="2900">
              <a:solidFill>
                <a:srgbClr val="FF0000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1210396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3A37692-E457-3F75-292C-2894DDCA8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Tasks </a:t>
            </a:r>
          </a:p>
        </p:txBody>
      </p:sp>
      <p:sp>
        <p:nvSpPr>
          <p:cNvPr id="8" name="object 20">
            <a:extLst>
              <a:ext uri="{FF2B5EF4-FFF2-40B4-BE49-F238E27FC236}">
                <a16:creationId xmlns:a16="http://schemas.microsoft.com/office/drawing/2014/main" id="{5B31FB41-004A-003B-0D64-0B0059A58260}"/>
              </a:ext>
            </a:extLst>
          </p:cNvPr>
          <p:cNvSpPr txBox="1"/>
          <p:nvPr/>
        </p:nvSpPr>
        <p:spPr>
          <a:xfrm>
            <a:off x="1236064" y="1427480"/>
            <a:ext cx="6264873" cy="12593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br>
              <a:rPr lang="en-US" dirty="0">
                <a:solidFill>
                  <a:schemeClr val="bg1"/>
                </a:solidFill>
              </a:rPr>
            </a:br>
            <a:r>
              <a:rPr lang="en-US" b="1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(Web Scraping)</a:t>
            </a:r>
            <a:br>
              <a:rPr lang="en-US" dirty="0">
                <a:solidFill>
                  <a:schemeClr val="bg1"/>
                </a:solidFill>
              </a:rPr>
            </a:br>
            <a:br>
              <a:rPr lang="en-US" dirty="0">
                <a:solidFill>
                  <a:schemeClr val="bg1"/>
                </a:solidFill>
              </a:rPr>
            </a:br>
            <a:r>
              <a:rPr lang="en-US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1- Name any of web scraping tool and scrap any website of your choose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2- save your result in txt file and upload it</a:t>
            </a:r>
            <a:br>
              <a:rPr lang="en-US" dirty="0">
                <a:solidFill>
                  <a:schemeClr val="bg1"/>
                </a:solidFill>
              </a:rPr>
            </a:br>
            <a:endParaRPr sz="11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9" name="object 20">
            <a:extLst>
              <a:ext uri="{FF2B5EF4-FFF2-40B4-BE49-F238E27FC236}">
                <a16:creationId xmlns:a16="http://schemas.microsoft.com/office/drawing/2014/main" id="{546BD21B-0E0A-1F2A-9FA7-2A62BE224E7A}"/>
              </a:ext>
            </a:extLst>
          </p:cNvPr>
          <p:cNvSpPr txBox="1"/>
          <p:nvPr/>
        </p:nvSpPr>
        <p:spPr>
          <a:xfrm>
            <a:off x="1236063" y="2858611"/>
            <a:ext cx="6264873" cy="195181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b="1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(Data Labeling)</a:t>
            </a:r>
            <a:br>
              <a:rPr lang="en-US" dirty="0">
                <a:solidFill>
                  <a:schemeClr val="bg1"/>
                </a:solidFill>
              </a:rPr>
            </a:br>
            <a:br>
              <a:rPr lang="en-US" dirty="0">
                <a:solidFill>
                  <a:schemeClr val="bg1"/>
                </a:solidFill>
              </a:rPr>
            </a:br>
            <a:r>
              <a:rPr lang="en-US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1- Use the following dataset on link </a:t>
            </a:r>
            <a:r>
              <a:rPr lang="en-US" b="1" i="0" u="none" strike="noStrike" dirty="0">
                <a:solidFill>
                  <a:schemeClr val="bg1"/>
                </a:solidFill>
                <a:effectLst/>
                <a:latin typeface="Roboto" panose="02000000000000000000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https://www.kaggle.com/datasets/paultimothymooney/sample-images-for-kaggle-demos?select=1928768_1037975187515_2166_n.jpg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2- label each image for which animal it is (Put each image in a folder with the name of the animal and put all files in one folder of your name in a ZIP File)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3- Upload your ZIP file 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b="0" i="1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* You can use an automatic labeling tool, or you can do it manually</a:t>
            </a:r>
            <a:endParaRPr sz="110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5613401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>
            <a:extLst>
              <a:ext uri="{FF2B5EF4-FFF2-40B4-BE49-F238E27FC236}">
                <a16:creationId xmlns:a16="http://schemas.microsoft.com/office/drawing/2014/main" id="{8CC2FD99-16C6-B075-35CC-FAE3194C4772}"/>
              </a:ext>
            </a:extLst>
          </p:cNvPr>
          <p:cNvGrpSpPr/>
          <p:nvPr/>
        </p:nvGrpSpPr>
        <p:grpSpPr>
          <a:xfrm>
            <a:off x="586152" y="-187569"/>
            <a:ext cx="9847385" cy="6013938"/>
            <a:chOff x="0" y="0"/>
            <a:chExt cx="12192000" cy="6858000"/>
          </a:xfrm>
        </p:grpSpPr>
        <p:sp>
          <p:nvSpPr>
            <p:cNvPr id="3" name="object 3">
              <a:extLst>
                <a:ext uri="{FF2B5EF4-FFF2-40B4-BE49-F238E27FC236}">
                  <a16:creationId xmlns:a16="http://schemas.microsoft.com/office/drawing/2014/main" id="{B938CC6E-9CAF-DAD5-B28E-9B107BB89D14}"/>
                </a:ext>
              </a:extLst>
            </p:cNvPr>
            <p:cNvSpPr/>
            <p:nvPr/>
          </p:nvSpPr>
          <p:spPr>
            <a:xfrm>
              <a:off x="0" y="0"/>
              <a:ext cx="12191999" cy="685799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61337D8F-A7D7-D313-8E88-20A92E3A5876}"/>
                </a:ext>
              </a:extLst>
            </p:cNvPr>
            <p:cNvSpPr/>
            <p:nvPr/>
          </p:nvSpPr>
          <p:spPr>
            <a:xfrm>
              <a:off x="1124711" y="4021835"/>
              <a:ext cx="190500" cy="18897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>
              <a:extLst>
                <a:ext uri="{FF2B5EF4-FFF2-40B4-BE49-F238E27FC236}">
                  <a16:creationId xmlns:a16="http://schemas.microsoft.com/office/drawing/2014/main" id="{74EC3812-6254-3DA0-6DBE-A96C1A01067C}"/>
                </a:ext>
              </a:extLst>
            </p:cNvPr>
            <p:cNvSpPr/>
            <p:nvPr/>
          </p:nvSpPr>
          <p:spPr>
            <a:xfrm>
              <a:off x="938783" y="0"/>
              <a:ext cx="1335531" cy="270814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>
              <a:extLst>
                <a:ext uri="{FF2B5EF4-FFF2-40B4-BE49-F238E27FC236}">
                  <a16:creationId xmlns:a16="http://schemas.microsoft.com/office/drawing/2014/main" id="{4B247EB8-232F-34DB-7EE7-550780714985}"/>
                </a:ext>
              </a:extLst>
            </p:cNvPr>
            <p:cNvSpPr/>
            <p:nvPr/>
          </p:nvSpPr>
          <p:spPr>
            <a:xfrm>
              <a:off x="867155" y="4572"/>
              <a:ext cx="237744" cy="108966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>
              <a:extLst>
                <a:ext uri="{FF2B5EF4-FFF2-40B4-BE49-F238E27FC236}">
                  <a16:creationId xmlns:a16="http://schemas.microsoft.com/office/drawing/2014/main" id="{8490BD5E-AB6A-6187-B2C3-C6614D235241}"/>
                </a:ext>
              </a:extLst>
            </p:cNvPr>
            <p:cNvSpPr/>
            <p:nvPr/>
          </p:nvSpPr>
          <p:spPr>
            <a:xfrm>
              <a:off x="0" y="9144"/>
              <a:ext cx="524256" cy="466343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>
              <a:extLst>
                <a:ext uri="{FF2B5EF4-FFF2-40B4-BE49-F238E27FC236}">
                  <a16:creationId xmlns:a16="http://schemas.microsoft.com/office/drawing/2014/main" id="{ACC5A997-8028-BB26-E43C-BF7F6D1FE34D}"/>
                </a:ext>
              </a:extLst>
            </p:cNvPr>
            <p:cNvSpPr/>
            <p:nvPr/>
          </p:nvSpPr>
          <p:spPr>
            <a:xfrm>
              <a:off x="562355" y="5480303"/>
              <a:ext cx="513588" cy="1373123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>
              <a:extLst>
                <a:ext uri="{FF2B5EF4-FFF2-40B4-BE49-F238E27FC236}">
                  <a16:creationId xmlns:a16="http://schemas.microsoft.com/office/drawing/2014/main" id="{5D5A1222-29F9-5E13-08FC-F20B243A4C55}"/>
                </a:ext>
              </a:extLst>
            </p:cNvPr>
            <p:cNvSpPr/>
            <p:nvPr/>
          </p:nvSpPr>
          <p:spPr>
            <a:xfrm>
              <a:off x="694944" y="4572"/>
              <a:ext cx="385572" cy="1740407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>
              <a:extLst>
                <a:ext uri="{FF2B5EF4-FFF2-40B4-BE49-F238E27FC236}">
                  <a16:creationId xmlns:a16="http://schemas.microsoft.com/office/drawing/2014/main" id="{23E6AC2D-2531-27E9-A9B8-BFEA6E5676C7}"/>
                </a:ext>
              </a:extLst>
            </p:cNvPr>
            <p:cNvSpPr/>
            <p:nvPr/>
          </p:nvSpPr>
          <p:spPr>
            <a:xfrm>
              <a:off x="0" y="4881371"/>
              <a:ext cx="443484" cy="1958339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>
              <a:extLst>
                <a:ext uri="{FF2B5EF4-FFF2-40B4-BE49-F238E27FC236}">
                  <a16:creationId xmlns:a16="http://schemas.microsoft.com/office/drawing/2014/main" id="{17F7E285-BA1C-918D-7781-94A968FB4E88}"/>
                </a:ext>
              </a:extLst>
            </p:cNvPr>
            <p:cNvSpPr/>
            <p:nvPr/>
          </p:nvSpPr>
          <p:spPr>
            <a:xfrm>
              <a:off x="595883" y="4572"/>
              <a:ext cx="813816" cy="4026407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>
              <a:extLst>
                <a:ext uri="{FF2B5EF4-FFF2-40B4-BE49-F238E27FC236}">
                  <a16:creationId xmlns:a16="http://schemas.microsoft.com/office/drawing/2014/main" id="{770A059B-CBB8-0DDB-0FB4-0770CD0B0747}"/>
                </a:ext>
              </a:extLst>
            </p:cNvPr>
            <p:cNvSpPr/>
            <p:nvPr/>
          </p:nvSpPr>
          <p:spPr>
            <a:xfrm>
              <a:off x="1319783" y="4867655"/>
              <a:ext cx="978819" cy="1990344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>
              <a:extLst>
                <a:ext uri="{FF2B5EF4-FFF2-40B4-BE49-F238E27FC236}">
                  <a16:creationId xmlns:a16="http://schemas.microsoft.com/office/drawing/2014/main" id="{05654C99-0F88-FDA6-398B-8ACD28525019}"/>
                </a:ext>
              </a:extLst>
            </p:cNvPr>
            <p:cNvSpPr/>
            <p:nvPr/>
          </p:nvSpPr>
          <p:spPr>
            <a:xfrm>
              <a:off x="504444" y="9144"/>
              <a:ext cx="833628" cy="6835139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>
            <a:extLst>
              <a:ext uri="{FF2B5EF4-FFF2-40B4-BE49-F238E27FC236}">
                <a16:creationId xmlns:a16="http://schemas.microsoft.com/office/drawing/2014/main" id="{66F02BA0-EA45-FCB8-4D80-7A3AD3565BF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46017" y="1850527"/>
            <a:ext cx="4200814" cy="70339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dirty="0"/>
              <a:t>QUESTIONS</a:t>
            </a:r>
          </a:p>
        </p:txBody>
      </p:sp>
      <p:grpSp>
        <p:nvGrpSpPr>
          <p:cNvPr id="15" name="object 15">
            <a:extLst>
              <a:ext uri="{FF2B5EF4-FFF2-40B4-BE49-F238E27FC236}">
                <a16:creationId xmlns:a16="http://schemas.microsoft.com/office/drawing/2014/main" id="{119EFE25-601C-C46B-64BA-CFB229CE47D5}"/>
              </a:ext>
            </a:extLst>
          </p:cNvPr>
          <p:cNvGrpSpPr/>
          <p:nvPr/>
        </p:nvGrpSpPr>
        <p:grpSpPr>
          <a:xfrm>
            <a:off x="170363" y="893337"/>
            <a:ext cx="3018839" cy="3280380"/>
            <a:chOff x="1210055" y="1464563"/>
            <a:chExt cx="3737610" cy="3740785"/>
          </a:xfrm>
        </p:grpSpPr>
        <p:sp>
          <p:nvSpPr>
            <p:cNvPr id="16" name="object 16">
              <a:extLst>
                <a:ext uri="{FF2B5EF4-FFF2-40B4-BE49-F238E27FC236}">
                  <a16:creationId xmlns:a16="http://schemas.microsoft.com/office/drawing/2014/main" id="{AA31036B-FA0D-2036-7D1F-AB95C603736F}"/>
                </a:ext>
              </a:extLst>
            </p:cNvPr>
            <p:cNvSpPr/>
            <p:nvPr/>
          </p:nvSpPr>
          <p:spPr>
            <a:xfrm>
              <a:off x="1210055" y="1464563"/>
              <a:ext cx="3737609" cy="3740658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>
              <a:extLst>
                <a:ext uri="{FF2B5EF4-FFF2-40B4-BE49-F238E27FC236}">
                  <a16:creationId xmlns:a16="http://schemas.microsoft.com/office/drawing/2014/main" id="{5B1C90DC-A64B-AC5F-6D0F-DDE8EC915D58}"/>
                </a:ext>
              </a:extLst>
            </p:cNvPr>
            <p:cNvSpPr/>
            <p:nvPr/>
          </p:nvSpPr>
          <p:spPr>
            <a:xfrm>
              <a:off x="2847762" y="4173827"/>
              <a:ext cx="480695" cy="481330"/>
            </a:xfrm>
            <a:custGeom>
              <a:avLst/>
              <a:gdLst/>
              <a:ahLst/>
              <a:cxnLst/>
              <a:rect l="l" t="t" r="r" b="b"/>
              <a:pathLst>
                <a:path w="480695" h="481329">
                  <a:moveTo>
                    <a:pt x="240333" y="0"/>
                  </a:moveTo>
                  <a:lnTo>
                    <a:pt x="191900" y="4885"/>
                  </a:lnTo>
                  <a:lnTo>
                    <a:pt x="146789" y="18898"/>
                  </a:lnTo>
                  <a:lnTo>
                    <a:pt x="105965" y="41070"/>
                  </a:lnTo>
                  <a:lnTo>
                    <a:pt x="70395" y="70434"/>
                  </a:lnTo>
                  <a:lnTo>
                    <a:pt x="41047" y="106023"/>
                  </a:lnTo>
                  <a:lnTo>
                    <a:pt x="18888" y="146869"/>
                  </a:lnTo>
                  <a:lnTo>
                    <a:pt x="4883" y="192006"/>
                  </a:lnTo>
                  <a:lnTo>
                    <a:pt x="0" y="240465"/>
                  </a:lnTo>
                  <a:lnTo>
                    <a:pt x="4883" y="288924"/>
                  </a:lnTo>
                  <a:lnTo>
                    <a:pt x="18888" y="334060"/>
                  </a:lnTo>
                  <a:lnTo>
                    <a:pt x="41047" y="374907"/>
                  </a:lnTo>
                  <a:lnTo>
                    <a:pt x="70395" y="410496"/>
                  </a:lnTo>
                  <a:lnTo>
                    <a:pt x="105965" y="439860"/>
                  </a:lnTo>
                  <a:lnTo>
                    <a:pt x="146789" y="462032"/>
                  </a:lnTo>
                  <a:lnTo>
                    <a:pt x="191900" y="476044"/>
                  </a:lnTo>
                  <a:lnTo>
                    <a:pt x="240333" y="480930"/>
                  </a:lnTo>
                  <a:lnTo>
                    <a:pt x="288765" y="476044"/>
                  </a:lnTo>
                  <a:lnTo>
                    <a:pt x="333877" y="462032"/>
                  </a:lnTo>
                  <a:lnTo>
                    <a:pt x="374701" y="439860"/>
                  </a:lnTo>
                  <a:lnTo>
                    <a:pt x="410270" y="410496"/>
                  </a:lnTo>
                  <a:lnTo>
                    <a:pt x="439618" y="374907"/>
                  </a:lnTo>
                  <a:lnTo>
                    <a:pt x="461778" y="334060"/>
                  </a:lnTo>
                  <a:lnTo>
                    <a:pt x="475783" y="288924"/>
                  </a:lnTo>
                  <a:lnTo>
                    <a:pt x="480666" y="240465"/>
                  </a:lnTo>
                  <a:lnTo>
                    <a:pt x="475783" y="192006"/>
                  </a:lnTo>
                  <a:lnTo>
                    <a:pt x="461778" y="146869"/>
                  </a:lnTo>
                  <a:lnTo>
                    <a:pt x="439618" y="106023"/>
                  </a:lnTo>
                  <a:lnTo>
                    <a:pt x="410270" y="70434"/>
                  </a:lnTo>
                  <a:lnTo>
                    <a:pt x="374701" y="41070"/>
                  </a:lnTo>
                  <a:lnTo>
                    <a:pt x="333877" y="18898"/>
                  </a:lnTo>
                  <a:lnTo>
                    <a:pt x="288765" y="4885"/>
                  </a:lnTo>
                  <a:lnTo>
                    <a:pt x="240333" y="0"/>
                  </a:lnTo>
                  <a:close/>
                </a:path>
              </a:pathLst>
            </a:custGeom>
            <a:solidFill>
              <a:srgbClr val="9ACD4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>
              <a:extLst>
                <a:ext uri="{FF2B5EF4-FFF2-40B4-BE49-F238E27FC236}">
                  <a16:creationId xmlns:a16="http://schemas.microsoft.com/office/drawing/2014/main" id="{5E105818-DE78-32D3-7992-3BEB615A8852}"/>
                </a:ext>
              </a:extLst>
            </p:cNvPr>
            <p:cNvSpPr/>
            <p:nvPr/>
          </p:nvSpPr>
          <p:spPr>
            <a:xfrm>
              <a:off x="2847762" y="4173827"/>
              <a:ext cx="480695" cy="481330"/>
            </a:xfrm>
            <a:custGeom>
              <a:avLst/>
              <a:gdLst/>
              <a:ahLst/>
              <a:cxnLst/>
              <a:rect l="l" t="t" r="r" b="b"/>
              <a:pathLst>
                <a:path w="480695" h="481329">
                  <a:moveTo>
                    <a:pt x="480666" y="240465"/>
                  </a:moveTo>
                  <a:lnTo>
                    <a:pt x="475783" y="288924"/>
                  </a:lnTo>
                  <a:lnTo>
                    <a:pt x="461778" y="334060"/>
                  </a:lnTo>
                  <a:lnTo>
                    <a:pt x="439618" y="374907"/>
                  </a:lnTo>
                  <a:lnTo>
                    <a:pt x="410270" y="410496"/>
                  </a:lnTo>
                  <a:lnTo>
                    <a:pt x="374701" y="439860"/>
                  </a:lnTo>
                  <a:lnTo>
                    <a:pt x="333877" y="462032"/>
                  </a:lnTo>
                  <a:lnTo>
                    <a:pt x="288765" y="476044"/>
                  </a:lnTo>
                  <a:lnTo>
                    <a:pt x="240333" y="480930"/>
                  </a:lnTo>
                  <a:lnTo>
                    <a:pt x="191900" y="476044"/>
                  </a:lnTo>
                  <a:lnTo>
                    <a:pt x="146789" y="462032"/>
                  </a:lnTo>
                  <a:lnTo>
                    <a:pt x="105965" y="439860"/>
                  </a:lnTo>
                  <a:lnTo>
                    <a:pt x="70395" y="410496"/>
                  </a:lnTo>
                  <a:lnTo>
                    <a:pt x="41047" y="374907"/>
                  </a:lnTo>
                  <a:lnTo>
                    <a:pt x="18888" y="334060"/>
                  </a:lnTo>
                  <a:lnTo>
                    <a:pt x="4883" y="288924"/>
                  </a:lnTo>
                  <a:lnTo>
                    <a:pt x="0" y="240465"/>
                  </a:lnTo>
                  <a:lnTo>
                    <a:pt x="4883" y="192006"/>
                  </a:lnTo>
                  <a:lnTo>
                    <a:pt x="18888" y="146869"/>
                  </a:lnTo>
                  <a:lnTo>
                    <a:pt x="41047" y="106023"/>
                  </a:lnTo>
                  <a:lnTo>
                    <a:pt x="70395" y="70434"/>
                  </a:lnTo>
                  <a:lnTo>
                    <a:pt x="105965" y="41070"/>
                  </a:lnTo>
                  <a:lnTo>
                    <a:pt x="146789" y="18898"/>
                  </a:lnTo>
                  <a:lnTo>
                    <a:pt x="191900" y="4885"/>
                  </a:lnTo>
                  <a:lnTo>
                    <a:pt x="240333" y="0"/>
                  </a:lnTo>
                  <a:lnTo>
                    <a:pt x="288765" y="4885"/>
                  </a:lnTo>
                  <a:lnTo>
                    <a:pt x="333877" y="18898"/>
                  </a:lnTo>
                  <a:lnTo>
                    <a:pt x="374701" y="41070"/>
                  </a:lnTo>
                  <a:lnTo>
                    <a:pt x="410270" y="70434"/>
                  </a:lnTo>
                  <a:lnTo>
                    <a:pt x="439618" y="106023"/>
                  </a:lnTo>
                  <a:lnTo>
                    <a:pt x="461778" y="146869"/>
                  </a:lnTo>
                  <a:lnTo>
                    <a:pt x="475783" y="192006"/>
                  </a:lnTo>
                  <a:lnTo>
                    <a:pt x="480666" y="240465"/>
                  </a:lnTo>
                </a:path>
              </a:pathLst>
            </a:custGeom>
            <a:ln w="42366">
              <a:solidFill>
                <a:srgbClr val="9ACD4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>
              <a:extLst>
                <a:ext uri="{FF2B5EF4-FFF2-40B4-BE49-F238E27FC236}">
                  <a16:creationId xmlns:a16="http://schemas.microsoft.com/office/drawing/2014/main" id="{CAB39EE0-0FBE-9FFA-3A5C-48BD87C104D2}"/>
                </a:ext>
              </a:extLst>
            </p:cNvPr>
            <p:cNvSpPr/>
            <p:nvPr/>
          </p:nvSpPr>
          <p:spPr>
            <a:xfrm>
              <a:off x="2271253" y="1963335"/>
              <a:ext cx="1633855" cy="2035810"/>
            </a:xfrm>
            <a:custGeom>
              <a:avLst/>
              <a:gdLst/>
              <a:ahLst/>
              <a:cxnLst/>
              <a:rect l="l" t="t" r="r" b="b"/>
              <a:pathLst>
                <a:path w="1633854" h="2035810">
                  <a:moveTo>
                    <a:pt x="864338" y="0"/>
                  </a:moveTo>
                  <a:lnTo>
                    <a:pt x="717825" y="4049"/>
                  </a:lnTo>
                  <a:lnTo>
                    <a:pt x="578745" y="29167"/>
                  </a:lnTo>
                  <a:lnTo>
                    <a:pt x="451964" y="74365"/>
                  </a:lnTo>
                  <a:lnTo>
                    <a:pt x="338566" y="138258"/>
                  </a:lnTo>
                  <a:lnTo>
                    <a:pt x="239636" y="219463"/>
                  </a:lnTo>
                  <a:lnTo>
                    <a:pt x="156261" y="316595"/>
                  </a:lnTo>
                  <a:lnTo>
                    <a:pt x="89524" y="428271"/>
                  </a:lnTo>
                  <a:lnTo>
                    <a:pt x="40512" y="553105"/>
                  </a:lnTo>
                  <a:lnTo>
                    <a:pt x="10308" y="689715"/>
                  </a:lnTo>
                  <a:lnTo>
                    <a:pt x="0" y="836715"/>
                  </a:lnTo>
                  <a:lnTo>
                    <a:pt x="288254" y="836715"/>
                  </a:lnTo>
                  <a:lnTo>
                    <a:pt x="294744" y="735991"/>
                  </a:lnTo>
                  <a:lnTo>
                    <a:pt x="313917" y="643533"/>
                  </a:lnTo>
                  <a:lnTo>
                    <a:pt x="345326" y="560075"/>
                  </a:lnTo>
                  <a:lnTo>
                    <a:pt x="388523" y="486347"/>
                  </a:lnTo>
                  <a:lnTo>
                    <a:pt x="443061" y="423081"/>
                  </a:lnTo>
                  <a:lnTo>
                    <a:pt x="508493" y="371011"/>
                  </a:lnTo>
                  <a:lnTo>
                    <a:pt x="584373" y="330868"/>
                  </a:lnTo>
                  <a:lnTo>
                    <a:pt x="670252" y="303384"/>
                  </a:lnTo>
                  <a:lnTo>
                    <a:pt x="765683" y="289291"/>
                  </a:lnTo>
                  <a:lnTo>
                    <a:pt x="887343" y="290681"/>
                  </a:lnTo>
                  <a:lnTo>
                    <a:pt x="977325" y="309098"/>
                  </a:lnTo>
                  <a:lnTo>
                    <a:pt x="1060774" y="342332"/>
                  </a:lnTo>
                  <a:lnTo>
                    <a:pt x="1136265" y="388889"/>
                  </a:lnTo>
                  <a:lnTo>
                    <a:pt x="1202369" y="447276"/>
                  </a:lnTo>
                  <a:lnTo>
                    <a:pt x="1257660" y="515999"/>
                  </a:lnTo>
                  <a:lnTo>
                    <a:pt x="1300711" y="593566"/>
                  </a:lnTo>
                  <a:lnTo>
                    <a:pt x="1330097" y="678483"/>
                  </a:lnTo>
                  <a:lnTo>
                    <a:pt x="1344389" y="769257"/>
                  </a:lnTo>
                  <a:lnTo>
                    <a:pt x="1343523" y="864078"/>
                  </a:lnTo>
                  <a:lnTo>
                    <a:pt x="1328561" y="953403"/>
                  </a:lnTo>
                  <a:lnTo>
                    <a:pt x="1299383" y="1034028"/>
                  </a:lnTo>
                  <a:lnTo>
                    <a:pt x="1256765" y="1105247"/>
                  </a:lnTo>
                  <a:lnTo>
                    <a:pt x="1201484" y="1166356"/>
                  </a:lnTo>
                  <a:lnTo>
                    <a:pt x="1134316" y="1216648"/>
                  </a:lnTo>
                  <a:lnTo>
                    <a:pt x="1056039" y="1255418"/>
                  </a:lnTo>
                  <a:lnTo>
                    <a:pt x="967430" y="1281961"/>
                  </a:lnTo>
                  <a:lnTo>
                    <a:pt x="869265" y="1295570"/>
                  </a:lnTo>
                  <a:lnTo>
                    <a:pt x="671625" y="1297304"/>
                  </a:lnTo>
                  <a:lnTo>
                    <a:pt x="671625" y="2035409"/>
                  </a:lnTo>
                  <a:lnTo>
                    <a:pt x="962058" y="2035409"/>
                  </a:lnTo>
                  <a:lnTo>
                    <a:pt x="962058" y="1575910"/>
                  </a:lnTo>
                  <a:lnTo>
                    <a:pt x="1106615" y="1543676"/>
                  </a:lnTo>
                  <a:lnTo>
                    <a:pt x="1237005" y="1490486"/>
                  </a:lnTo>
                  <a:lnTo>
                    <a:pt x="1351654" y="1417860"/>
                  </a:lnTo>
                  <a:lnTo>
                    <a:pt x="1448987" y="1327317"/>
                  </a:lnTo>
                  <a:lnTo>
                    <a:pt x="1527431" y="1220377"/>
                  </a:lnTo>
                  <a:lnTo>
                    <a:pt x="1585411" y="1098561"/>
                  </a:lnTo>
                  <a:lnTo>
                    <a:pt x="1621353" y="963386"/>
                  </a:lnTo>
                  <a:lnTo>
                    <a:pt x="1633684" y="816374"/>
                  </a:lnTo>
                  <a:lnTo>
                    <a:pt x="1620045" y="658702"/>
                  </a:lnTo>
                  <a:lnTo>
                    <a:pt x="1583619" y="526679"/>
                  </a:lnTo>
                  <a:lnTo>
                    <a:pt x="1526475" y="404804"/>
                  </a:lnTo>
                  <a:lnTo>
                    <a:pt x="1450680" y="295099"/>
                  </a:lnTo>
                  <a:lnTo>
                    <a:pt x="1358302" y="199591"/>
                  </a:lnTo>
                  <a:lnTo>
                    <a:pt x="1251411" y="120302"/>
                  </a:lnTo>
                  <a:lnTo>
                    <a:pt x="1132075" y="59258"/>
                  </a:lnTo>
                  <a:lnTo>
                    <a:pt x="1002361" y="18482"/>
                  </a:lnTo>
                  <a:lnTo>
                    <a:pt x="864338" y="0"/>
                  </a:lnTo>
                  <a:close/>
                </a:path>
              </a:pathLst>
            </a:custGeom>
            <a:solidFill>
              <a:srgbClr val="9ACD4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>
              <a:extLst>
                <a:ext uri="{FF2B5EF4-FFF2-40B4-BE49-F238E27FC236}">
                  <a16:creationId xmlns:a16="http://schemas.microsoft.com/office/drawing/2014/main" id="{02D4A238-9BE6-AE11-49A6-720959D72A97}"/>
                </a:ext>
              </a:extLst>
            </p:cNvPr>
            <p:cNvSpPr/>
            <p:nvPr/>
          </p:nvSpPr>
          <p:spPr>
            <a:xfrm>
              <a:off x="2271253" y="1962478"/>
              <a:ext cx="1633855" cy="2036445"/>
            </a:xfrm>
            <a:custGeom>
              <a:avLst/>
              <a:gdLst/>
              <a:ahLst/>
              <a:cxnLst/>
              <a:rect l="l" t="t" r="r" b="b"/>
              <a:pathLst>
                <a:path w="1633854" h="2036445">
                  <a:moveTo>
                    <a:pt x="962058" y="1576767"/>
                  </a:moveTo>
                  <a:lnTo>
                    <a:pt x="962058" y="2036267"/>
                  </a:lnTo>
                  <a:lnTo>
                    <a:pt x="671625" y="2036267"/>
                  </a:lnTo>
                  <a:lnTo>
                    <a:pt x="671625" y="1298161"/>
                  </a:lnTo>
                  <a:lnTo>
                    <a:pt x="816842" y="1298161"/>
                  </a:lnTo>
                  <a:lnTo>
                    <a:pt x="869265" y="1296427"/>
                  </a:lnTo>
                  <a:lnTo>
                    <a:pt x="919493" y="1291283"/>
                  </a:lnTo>
                  <a:lnTo>
                    <a:pt x="967430" y="1282818"/>
                  </a:lnTo>
                  <a:lnTo>
                    <a:pt x="1012977" y="1271119"/>
                  </a:lnTo>
                  <a:lnTo>
                    <a:pt x="1056039" y="1256275"/>
                  </a:lnTo>
                  <a:lnTo>
                    <a:pt x="1096518" y="1238375"/>
                  </a:lnTo>
                  <a:lnTo>
                    <a:pt x="1134316" y="1217505"/>
                  </a:lnTo>
                  <a:lnTo>
                    <a:pt x="1169337" y="1193755"/>
                  </a:lnTo>
                  <a:lnTo>
                    <a:pt x="1201484" y="1167213"/>
                  </a:lnTo>
                  <a:lnTo>
                    <a:pt x="1230659" y="1137967"/>
                  </a:lnTo>
                  <a:lnTo>
                    <a:pt x="1256765" y="1106104"/>
                  </a:lnTo>
                  <a:lnTo>
                    <a:pt x="1279706" y="1071714"/>
                  </a:lnTo>
                  <a:lnTo>
                    <a:pt x="1299383" y="1034885"/>
                  </a:lnTo>
                  <a:lnTo>
                    <a:pt x="1315701" y="995704"/>
                  </a:lnTo>
                  <a:lnTo>
                    <a:pt x="1328561" y="954260"/>
                  </a:lnTo>
                  <a:lnTo>
                    <a:pt x="1337868" y="910641"/>
                  </a:lnTo>
                  <a:lnTo>
                    <a:pt x="1343523" y="864935"/>
                  </a:lnTo>
                  <a:lnTo>
                    <a:pt x="1345429" y="817231"/>
                  </a:lnTo>
                  <a:lnTo>
                    <a:pt x="1344389" y="770114"/>
                  </a:lnTo>
                  <a:lnTo>
                    <a:pt x="1339219" y="724089"/>
                  </a:lnTo>
                  <a:lnTo>
                    <a:pt x="1330097" y="679340"/>
                  </a:lnTo>
                  <a:lnTo>
                    <a:pt x="1317202" y="636056"/>
                  </a:lnTo>
                  <a:lnTo>
                    <a:pt x="1300711" y="594423"/>
                  </a:lnTo>
                  <a:lnTo>
                    <a:pt x="1280805" y="554628"/>
                  </a:lnTo>
                  <a:lnTo>
                    <a:pt x="1257660" y="516856"/>
                  </a:lnTo>
                  <a:lnTo>
                    <a:pt x="1231455" y="481296"/>
                  </a:lnTo>
                  <a:lnTo>
                    <a:pt x="1202369" y="448133"/>
                  </a:lnTo>
                  <a:lnTo>
                    <a:pt x="1170579" y="417554"/>
                  </a:lnTo>
                  <a:lnTo>
                    <a:pt x="1136265" y="389746"/>
                  </a:lnTo>
                  <a:lnTo>
                    <a:pt x="1099604" y="364895"/>
                  </a:lnTo>
                  <a:lnTo>
                    <a:pt x="1060774" y="343189"/>
                  </a:lnTo>
                  <a:lnTo>
                    <a:pt x="1019956" y="324813"/>
                  </a:lnTo>
                  <a:lnTo>
                    <a:pt x="977325" y="309955"/>
                  </a:lnTo>
                  <a:lnTo>
                    <a:pt x="933062" y="298801"/>
                  </a:lnTo>
                  <a:lnTo>
                    <a:pt x="887343" y="291538"/>
                  </a:lnTo>
                  <a:lnTo>
                    <a:pt x="840349" y="288352"/>
                  </a:lnTo>
                  <a:lnTo>
                    <a:pt x="832513" y="288170"/>
                  </a:lnTo>
                  <a:lnTo>
                    <a:pt x="824677" y="288170"/>
                  </a:lnTo>
                  <a:lnTo>
                    <a:pt x="765683" y="290148"/>
                  </a:lnTo>
                  <a:lnTo>
                    <a:pt x="716801" y="295475"/>
                  </a:lnTo>
                  <a:lnTo>
                    <a:pt x="670252" y="304241"/>
                  </a:lnTo>
                  <a:lnTo>
                    <a:pt x="626090" y="316355"/>
                  </a:lnTo>
                  <a:lnTo>
                    <a:pt x="584373" y="331725"/>
                  </a:lnTo>
                  <a:lnTo>
                    <a:pt x="545155" y="350260"/>
                  </a:lnTo>
                  <a:lnTo>
                    <a:pt x="508493" y="371868"/>
                  </a:lnTo>
                  <a:lnTo>
                    <a:pt x="474444" y="396458"/>
                  </a:lnTo>
                  <a:lnTo>
                    <a:pt x="443061" y="423938"/>
                  </a:lnTo>
                  <a:lnTo>
                    <a:pt x="414402" y="454217"/>
                  </a:lnTo>
                  <a:lnTo>
                    <a:pt x="388523" y="487204"/>
                  </a:lnTo>
                  <a:lnTo>
                    <a:pt x="365479" y="522806"/>
                  </a:lnTo>
                  <a:lnTo>
                    <a:pt x="345326" y="560932"/>
                  </a:lnTo>
                  <a:lnTo>
                    <a:pt x="328120" y="601491"/>
                  </a:lnTo>
                  <a:lnTo>
                    <a:pt x="313917" y="644391"/>
                  </a:lnTo>
                  <a:lnTo>
                    <a:pt x="302774" y="689540"/>
                  </a:lnTo>
                  <a:lnTo>
                    <a:pt x="294744" y="736848"/>
                  </a:lnTo>
                  <a:lnTo>
                    <a:pt x="289886" y="786222"/>
                  </a:lnTo>
                  <a:lnTo>
                    <a:pt x="288254" y="837572"/>
                  </a:lnTo>
                  <a:lnTo>
                    <a:pt x="0" y="837572"/>
                  </a:lnTo>
                  <a:lnTo>
                    <a:pt x="1158" y="787503"/>
                  </a:lnTo>
                  <a:lnTo>
                    <a:pt x="4608" y="738486"/>
                  </a:lnTo>
                  <a:lnTo>
                    <a:pt x="10308" y="690572"/>
                  </a:lnTo>
                  <a:lnTo>
                    <a:pt x="18219" y="643812"/>
                  </a:lnTo>
                  <a:lnTo>
                    <a:pt x="28300" y="598259"/>
                  </a:lnTo>
                  <a:lnTo>
                    <a:pt x="40512" y="553962"/>
                  </a:lnTo>
                  <a:lnTo>
                    <a:pt x="54813" y="510974"/>
                  </a:lnTo>
                  <a:lnTo>
                    <a:pt x="71164" y="469345"/>
                  </a:lnTo>
                  <a:lnTo>
                    <a:pt x="89524" y="429128"/>
                  </a:lnTo>
                  <a:lnTo>
                    <a:pt x="109854" y="390372"/>
                  </a:lnTo>
                  <a:lnTo>
                    <a:pt x="132113" y="353130"/>
                  </a:lnTo>
                  <a:lnTo>
                    <a:pt x="156261" y="317452"/>
                  </a:lnTo>
                  <a:lnTo>
                    <a:pt x="182258" y="283391"/>
                  </a:lnTo>
                  <a:lnTo>
                    <a:pt x="210063" y="250996"/>
                  </a:lnTo>
                  <a:lnTo>
                    <a:pt x="239636" y="220320"/>
                  </a:lnTo>
                  <a:lnTo>
                    <a:pt x="270938" y="191414"/>
                  </a:lnTo>
                  <a:lnTo>
                    <a:pt x="303928" y="164328"/>
                  </a:lnTo>
                  <a:lnTo>
                    <a:pt x="338566" y="139115"/>
                  </a:lnTo>
                  <a:lnTo>
                    <a:pt x="374811" y="115826"/>
                  </a:lnTo>
                  <a:lnTo>
                    <a:pt x="412624" y="94511"/>
                  </a:lnTo>
                  <a:lnTo>
                    <a:pt x="451964" y="75222"/>
                  </a:lnTo>
                  <a:lnTo>
                    <a:pt x="492791" y="58010"/>
                  </a:lnTo>
                  <a:lnTo>
                    <a:pt x="535065" y="42927"/>
                  </a:lnTo>
                  <a:lnTo>
                    <a:pt x="578745" y="30024"/>
                  </a:lnTo>
                  <a:lnTo>
                    <a:pt x="623792" y="19352"/>
                  </a:lnTo>
                  <a:lnTo>
                    <a:pt x="670166" y="10962"/>
                  </a:lnTo>
                  <a:lnTo>
                    <a:pt x="717825" y="4906"/>
                  </a:lnTo>
                  <a:lnTo>
                    <a:pt x="766731" y="1235"/>
                  </a:lnTo>
                  <a:lnTo>
                    <a:pt x="816842" y="0"/>
                  </a:lnTo>
                  <a:lnTo>
                    <a:pt x="864338" y="857"/>
                  </a:lnTo>
                  <a:lnTo>
                    <a:pt x="911141" y="4415"/>
                  </a:lnTo>
                  <a:lnTo>
                    <a:pt x="957174" y="10601"/>
                  </a:lnTo>
                  <a:lnTo>
                    <a:pt x="1002361" y="19339"/>
                  </a:lnTo>
                  <a:lnTo>
                    <a:pt x="1046624" y="30554"/>
                  </a:lnTo>
                  <a:lnTo>
                    <a:pt x="1089888" y="44171"/>
                  </a:lnTo>
                  <a:lnTo>
                    <a:pt x="1132075" y="60115"/>
                  </a:lnTo>
                  <a:lnTo>
                    <a:pt x="1173109" y="78311"/>
                  </a:lnTo>
                  <a:lnTo>
                    <a:pt x="1212913" y="98684"/>
                  </a:lnTo>
                  <a:lnTo>
                    <a:pt x="1251411" y="121159"/>
                  </a:lnTo>
                  <a:lnTo>
                    <a:pt x="1288527" y="145662"/>
                  </a:lnTo>
                  <a:lnTo>
                    <a:pt x="1324182" y="172116"/>
                  </a:lnTo>
                  <a:lnTo>
                    <a:pt x="1358302" y="200448"/>
                  </a:lnTo>
                  <a:lnTo>
                    <a:pt x="1390809" y="230582"/>
                  </a:lnTo>
                  <a:lnTo>
                    <a:pt x="1421627" y="262443"/>
                  </a:lnTo>
                  <a:lnTo>
                    <a:pt x="1450680" y="295956"/>
                  </a:lnTo>
                  <a:lnTo>
                    <a:pt x="1477889" y="331047"/>
                  </a:lnTo>
                  <a:lnTo>
                    <a:pt x="1503180" y="367640"/>
                  </a:lnTo>
                  <a:lnTo>
                    <a:pt x="1526475" y="405661"/>
                  </a:lnTo>
                  <a:lnTo>
                    <a:pt x="1547697" y="445033"/>
                  </a:lnTo>
                  <a:lnTo>
                    <a:pt x="1566771" y="485684"/>
                  </a:lnTo>
                  <a:lnTo>
                    <a:pt x="1583619" y="527536"/>
                  </a:lnTo>
                  <a:lnTo>
                    <a:pt x="1598165" y="570516"/>
                  </a:lnTo>
                  <a:lnTo>
                    <a:pt x="1610333" y="614549"/>
                  </a:lnTo>
                  <a:lnTo>
                    <a:pt x="1620045" y="659559"/>
                  </a:lnTo>
                  <a:lnTo>
                    <a:pt x="1627225" y="705471"/>
                  </a:lnTo>
                  <a:lnTo>
                    <a:pt x="1631797" y="752212"/>
                  </a:lnTo>
                  <a:lnTo>
                    <a:pt x="1633684" y="799704"/>
                  </a:lnTo>
                  <a:lnTo>
                    <a:pt x="1633744" y="805546"/>
                  </a:lnTo>
                  <a:lnTo>
                    <a:pt x="1633744" y="811388"/>
                  </a:lnTo>
                  <a:lnTo>
                    <a:pt x="1632294" y="867456"/>
                  </a:lnTo>
                  <a:lnTo>
                    <a:pt x="1628165" y="916479"/>
                  </a:lnTo>
                  <a:lnTo>
                    <a:pt x="1621353" y="964243"/>
                  </a:lnTo>
                  <a:lnTo>
                    <a:pt x="1611918" y="1010692"/>
                  </a:lnTo>
                  <a:lnTo>
                    <a:pt x="1599918" y="1055769"/>
                  </a:lnTo>
                  <a:lnTo>
                    <a:pt x="1585411" y="1099418"/>
                  </a:lnTo>
                  <a:lnTo>
                    <a:pt x="1568455" y="1141582"/>
                  </a:lnTo>
                  <a:lnTo>
                    <a:pt x="1549109" y="1182207"/>
                  </a:lnTo>
                  <a:lnTo>
                    <a:pt x="1527431" y="1221234"/>
                  </a:lnTo>
                  <a:lnTo>
                    <a:pt x="1503479" y="1258609"/>
                  </a:lnTo>
                  <a:lnTo>
                    <a:pt x="1477311" y="1294274"/>
                  </a:lnTo>
                  <a:lnTo>
                    <a:pt x="1448987" y="1328174"/>
                  </a:lnTo>
                  <a:lnTo>
                    <a:pt x="1418563" y="1360252"/>
                  </a:lnTo>
                  <a:lnTo>
                    <a:pt x="1386100" y="1390452"/>
                  </a:lnTo>
                  <a:lnTo>
                    <a:pt x="1351654" y="1418717"/>
                  </a:lnTo>
                  <a:lnTo>
                    <a:pt x="1315284" y="1444991"/>
                  </a:lnTo>
                  <a:lnTo>
                    <a:pt x="1277048" y="1469219"/>
                  </a:lnTo>
                  <a:lnTo>
                    <a:pt x="1237005" y="1491343"/>
                  </a:lnTo>
                  <a:lnTo>
                    <a:pt x="1195213" y="1511308"/>
                  </a:lnTo>
                  <a:lnTo>
                    <a:pt x="1151730" y="1529056"/>
                  </a:lnTo>
                  <a:lnTo>
                    <a:pt x="1106615" y="1544533"/>
                  </a:lnTo>
                  <a:lnTo>
                    <a:pt x="1059926" y="1557681"/>
                  </a:lnTo>
                  <a:lnTo>
                    <a:pt x="1011721" y="1568445"/>
                  </a:lnTo>
                  <a:lnTo>
                    <a:pt x="962058" y="1576767"/>
                  </a:lnTo>
                </a:path>
              </a:pathLst>
            </a:custGeom>
            <a:ln w="42363">
              <a:solidFill>
                <a:srgbClr val="9ACD4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>
              <a:extLst>
                <a:ext uri="{FF2B5EF4-FFF2-40B4-BE49-F238E27FC236}">
                  <a16:creationId xmlns:a16="http://schemas.microsoft.com/office/drawing/2014/main" id="{CC37C470-02BD-F48C-5243-4093C2D51FCB}"/>
                </a:ext>
              </a:extLst>
            </p:cNvPr>
            <p:cNvSpPr/>
            <p:nvPr/>
          </p:nvSpPr>
          <p:spPr>
            <a:xfrm>
              <a:off x="1310258" y="1528699"/>
              <a:ext cx="3544570" cy="3545204"/>
            </a:xfrm>
            <a:custGeom>
              <a:avLst/>
              <a:gdLst/>
              <a:ahLst/>
              <a:cxnLst/>
              <a:rect l="l" t="t" r="r" b="b"/>
              <a:pathLst>
                <a:path w="3544570" h="3545204">
                  <a:moveTo>
                    <a:pt x="216788" y="0"/>
                  </a:moveTo>
                  <a:lnTo>
                    <a:pt x="216788" y="1015"/>
                  </a:lnTo>
                  <a:lnTo>
                    <a:pt x="3544062" y="1015"/>
                  </a:lnTo>
                  <a:lnTo>
                    <a:pt x="3544062" y="3338322"/>
                  </a:lnTo>
                  <a:lnTo>
                    <a:pt x="3539870" y="3379597"/>
                  </a:lnTo>
                  <a:lnTo>
                    <a:pt x="3527805" y="3418586"/>
                  </a:lnTo>
                  <a:lnTo>
                    <a:pt x="3508755" y="3453765"/>
                  </a:lnTo>
                  <a:lnTo>
                    <a:pt x="3483355" y="3484372"/>
                  </a:lnTo>
                  <a:lnTo>
                    <a:pt x="3452749" y="3509772"/>
                  </a:lnTo>
                  <a:lnTo>
                    <a:pt x="3417569" y="3528822"/>
                  </a:lnTo>
                  <a:lnTo>
                    <a:pt x="3378580" y="3540887"/>
                  </a:lnTo>
                  <a:lnTo>
                    <a:pt x="3337305" y="3545078"/>
                  </a:lnTo>
                  <a:lnTo>
                    <a:pt x="0" y="3545078"/>
                  </a:lnTo>
                  <a:lnTo>
                    <a:pt x="0" y="207772"/>
                  </a:lnTo>
                  <a:lnTo>
                    <a:pt x="4190" y="166497"/>
                  </a:lnTo>
                  <a:lnTo>
                    <a:pt x="16256" y="127508"/>
                  </a:lnTo>
                  <a:lnTo>
                    <a:pt x="35306" y="92328"/>
                  </a:lnTo>
                  <a:lnTo>
                    <a:pt x="60706" y="61722"/>
                  </a:lnTo>
                  <a:lnTo>
                    <a:pt x="91312" y="36322"/>
                  </a:lnTo>
                  <a:lnTo>
                    <a:pt x="126491" y="17272"/>
                  </a:lnTo>
                  <a:lnTo>
                    <a:pt x="165481" y="5206"/>
                  </a:lnTo>
                  <a:lnTo>
                    <a:pt x="216788" y="0"/>
                  </a:lnTo>
                  <a:close/>
                </a:path>
              </a:pathLst>
            </a:custGeom>
            <a:ln w="19050">
              <a:solidFill>
                <a:srgbClr val="B4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55476769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" name="Google Shape;665;p39"/>
          <p:cNvPicPr preferRelativeResize="0"/>
          <p:nvPr/>
        </p:nvPicPr>
        <p:blipFill rotWithShape="1">
          <a:blip r:embed="rId4">
            <a:alphaModFix amt="75000"/>
          </a:blip>
          <a:srcRect l="15261" t="6068"/>
          <a:stretch/>
        </p:blipFill>
        <p:spPr>
          <a:xfrm rot="-10799997">
            <a:off x="4324348" y="1876426"/>
            <a:ext cx="5162552" cy="354329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67" name="Google Shape;667;p39"/>
          <p:cNvGrpSpPr/>
          <p:nvPr/>
        </p:nvGrpSpPr>
        <p:grpSpPr>
          <a:xfrm rot="5400000">
            <a:off x="8054157" y="-219079"/>
            <a:ext cx="288601" cy="1096693"/>
            <a:chOff x="1006700" y="2603975"/>
            <a:chExt cx="55450" cy="210700"/>
          </a:xfrm>
        </p:grpSpPr>
        <p:sp>
          <p:nvSpPr>
            <p:cNvPr id="668" name="Google Shape;668;p39"/>
            <p:cNvSpPr/>
            <p:nvPr/>
          </p:nvSpPr>
          <p:spPr>
            <a:xfrm>
              <a:off x="1006700" y="262997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39"/>
            <p:cNvSpPr/>
            <p:nvPr/>
          </p:nvSpPr>
          <p:spPr>
            <a:xfrm>
              <a:off x="1032700" y="260397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39"/>
            <p:cNvSpPr/>
            <p:nvPr/>
          </p:nvSpPr>
          <p:spPr>
            <a:xfrm>
              <a:off x="1006700" y="2707200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1"/>
                  </a:moveTo>
                  <a:lnTo>
                    <a:pt x="0" y="154"/>
                  </a:lnTo>
                  <a:lnTo>
                    <a:pt x="2218" y="154"/>
                  </a:lnTo>
                  <a:lnTo>
                    <a:pt x="22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39"/>
            <p:cNvSpPr/>
            <p:nvPr/>
          </p:nvSpPr>
          <p:spPr>
            <a:xfrm>
              <a:off x="1032700" y="2681600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39"/>
            <p:cNvSpPr/>
            <p:nvPr/>
          </p:nvSpPr>
          <p:spPr>
            <a:xfrm>
              <a:off x="1006700" y="278522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39"/>
            <p:cNvSpPr/>
            <p:nvPr/>
          </p:nvSpPr>
          <p:spPr>
            <a:xfrm>
              <a:off x="1032700" y="275922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4" name="Google Shape;674;p39"/>
          <p:cNvGrpSpPr/>
          <p:nvPr/>
        </p:nvGrpSpPr>
        <p:grpSpPr>
          <a:xfrm>
            <a:off x="8020620" y="875122"/>
            <a:ext cx="820307" cy="763275"/>
            <a:chOff x="827350" y="3629733"/>
            <a:chExt cx="1431600" cy="1332067"/>
          </a:xfrm>
        </p:grpSpPr>
        <p:sp>
          <p:nvSpPr>
            <p:cNvPr id="675" name="Google Shape;675;p39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39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39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8" name="Google Shape;678;p39"/>
          <p:cNvGrpSpPr/>
          <p:nvPr/>
        </p:nvGrpSpPr>
        <p:grpSpPr>
          <a:xfrm>
            <a:off x="1574940" y="3737806"/>
            <a:ext cx="932831" cy="867975"/>
            <a:chOff x="827350" y="3629733"/>
            <a:chExt cx="1431600" cy="1332067"/>
          </a:xfrm>
        </p:grpSpPr>
        <p:sp>
          <p:nvSpPr>
            <p:cNvPr id="679" name="Google Shape;679;p39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39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39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2" name="Google Shape;682;p39"/>
          <p:cNvGrpSpPr/>
          <p:nvPr/>
        </p:nvGrpSpPr>
        <p:grpSpPr>
          <a:xfrm>
            <a:off x="952423" y="3121457"/>
            <a:ext cx="633913" cy="589839"/>
            <a:chOff x="827350" y="3629733"/>
            <a:chExt cx="1431600" cy="1332067"/>
          </a:xfrm>
        </p:grpSpPr>
        <p:sp>
          <p:nvSpPr>
            <p:cNvPr id="683" name="Google Shape;683;p39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39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39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6" name="Google Shape;686;p39"/>
          <p:cNvGrpSpPr/>
          <p:nvPr/>
        </p:nvGrpSpPr>
        <p:grpSpPr>
          <a:xfrm>
            <a:off x="648758" y="3952066"/>
            <a:ext cx="487174" cy="453302"/>
            <a:chOff x="827350" y="3629733"/>
            <a:chExt cx="1431600" cy="1332067"/>
          </a:xfrm>
        </p:grpSpPr>
        <p:sp>
          <p:nvSpPr>
            <p:cNvPr id="687" name="Google Shape;687;p39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39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39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CD34D6B-A5B7-4DBC-7BFB-B6C6E24158F3}"/>
              </a:ext>
            </a:extLst>
          </p:cNvPr>
          <p:cNvSpPr txBox="1"/>
          <p:nvPr/>
        </p:nvSpPr>
        <p:spPr>
          <a:xfrm>
            <a:off x="158918" y="751977"/>
            <a:ext cx="54864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200" b="1" dirty="0">
                <a:solidFill>
                  <a:schemeClr val="bg1"/>
                </a:solidFill>
                <a:highlight>
                  <a:srgbClr val="FF0000"/>
                </a:highlight>
              </a:rPr>
              <a:t>Thank You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6">
            <a:extLst>
              <a:ext uri="{FF2B5EF4-FFF2-40B4-BE49-F238E27FC236}">
                <a16:creationId xmlns:a16="http://schemas.microsoft.com/office/drawing/2014/main" id="{078194A7-7274-071C-CCE7-F88622AFA8A0}"/>
              </a:ext>
            </a:extLst>
          </p:cNvPr>
          <p:cNvGrpSpPr/>
          <p:nvPr/>
        </p:nvGrpSpPr>
        <p:grpSpPr>
          <a:xfrm>
            <a:off x="-185195" y="-150470"/>
            <a:ext cx="9850056" cy="5636870"/>
            <a:chOff x="0" y="0"/>
            <a:chExt cx="12192000" cy="6858000"/>
          </a:xfrm>
        </p:grpSpPr>
        <p:sp>
          <p:nvSpPr>
            <p:cNvPr id="3" name="object 7">
              <a:extLst>
                <a:ext uri="{FF2B5EF4-FFF2-40B4-BE49-F238E27FC236}">
                  <a16:creationId xmlns:a16="http://schemas.microsoft.com/office/drawing/2014/main" id="{D2B84DE7-2B4D-C754-C6C1-188AECDB786B}"/>
                </a:ext>
              </a:extLst>
            </p:cNvPr>
            <p:cNvSpPr/>
            <p:nvPr/>
          </p:nvSpPr>
          <p:spPr>
            <a:xfrm>
              <a:off x="0" y="0"/>
              <a:ext cx="12191999" cy="685799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8">
              <a:extLst>
                <a:ext uri="{FF2B5EF4-FFF2-40B4-BE49-F238E27FC236}">
                  <a16:creationId xmlns:a16="http://schemas.microsoft.com/office/drawing/2014/main" id="{6A286AB3-7C50-8A46-02D2-AAA8B299C663}"/>
                </a:ext>
              </a:extLst>
            </p:cNvPr>
            <p:cNvSpPr/>
            <p:nvPr/>
          </p:nvSpPr>
          <p:spPr>
            <a:xfrm>
              <a:off x="9144" y="0"/>
              <a:ext cx="1166352" cy="236677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9">
              <a:extLst>
                <a:ext uri="{FF2B5EF4-FFF2-40B4-BE49-F238E27FC236}">
                  <a16:creationId xmlns:a16="http://schemas.microsoft.com/office/drawing/2014/main" id="{3556EF52-12FE-35E7-AE15-ED8FB6B71234}"/>
                </a:ext>
              </a:extLst>
            </p:cNvPr>
            <p:cNvSpPr/>
            <p:nvPr/>
          </p:nvSpPr>
          <p:spPr>
            <a:xfrm>
              <a:off x="0" y="3549396"/>
              <a:ext cx="219456" cy="661415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10">
              <a:extLst>
                <a:ext uri="{FF2B5EF4-FFF2-40B4-BE49-F238E27FC236}">
                  <a16:creationId xmlns:a16="http://schemas.microsoft.com/office/drawing/2014/main" id="{8E5D180B-9BB7-0984-A97E-AF24B9317469}"/>
                </a:ext>
              </a:extLst>
            </p:cNvPr>
            <p:cNvSpPr/>
            <p:nvPr/>
          </p:nvSpPr>
          <p:spPr>
            <a:xfrm>
              <a:off x="0" y="4482084"/>
              <a:ext cx="242315" cy="236220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11">
              <a:extLst>
                <a:ext uri="{FF2B5EF4-FFF2-40B4-BE49-F238E27FC236}">
                  <a16:creationId xmlns:a16="http://schemas.microsoft.com/office/drawing/2014/main" id="{11C7B9D4-02F1-C2C9-14F5-E214F5000FBC}"/>
                </a:ext>
              </a:extLst>
            </p:cNvPr>
            <p:cNvSpPr/>
            <p:nvPr/>
          </p:nvSpPr>
          <p:spPr>
            <a:xfrm>
              <a:off x="224027" y="4867655"/>
              <a:ext cx="975844" cy="1990343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12">
              <a:extLst>
                <a:ext uri="{FF2B5EF4-FFF2-40B4-BE49-F238E27FC236}">
                  <a16:creationId xmlns:a16="http://schemas.microsoft.com/office/drawing/2014/main" id="{3B2A6D65-460C-BE32-E8BB-7497A7B70CE8}"/>
                </a:ext>
              </a:extLst>
            </p:cNvPr>
            <p:cNvSpPr/>
            <p:nvPr/>
          </p:nvSpPr>
          <p:spPr>
            <a:xfrm>
              <a:off x="11371612" y="0"/>
              <a:ext cx="529304" cy="626363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13">
              <a:extLst>
                <a:ext uri="{FF2B5EF4-FFF2-40B4-BE49-F238E27FC236}">
                  <a16:creationId xmlns:a16="http://schemas.microsoft.com/office/drawing/2014/main" id="{12B25CFC-E754-2CE3-E5BE-979ADE715902}"/>
                </a:ext>
              </a:extLst>
            </p:cNvPr>
            <p:cNvSpPr/>
            <p:nvPr/>
          </p:nvSpPr>
          <p:spPr>
            <a:xfrm>
              <a:off x="11532107" y="5551932"/>
              <a:ext cx="507492" cy="1296923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4">
              <a:extLst>
                <a:ext uri="{FF2B5EF4-FFF2-40B4-BE49-F238E27FC236}">
                  <a16:creationId xmlns:a16="http://schemas.microsoft.com/office/drawing/2014/main" id="{18D5BEE6-3683-5D5A-AC09-A106E42D666A}"/>
                </a:ext>
              </a:extLst>
            </p:cNvPr>
            <p:cNvSpPr/>
            <p:nvPr/>
          </p:nvSpPr>
          <p:spPr>
            <a:xfrm>
              <a:off x="11631168" y="4572"/>
              <a:ext cx="384048" cy="1725167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5">
              <a:extLst>
                <a:ext uri="{FF2B5EF4-FFF2-40B4-BE49-F238E27FC236}">
                  <a16:creationId xmlns:a16="http://schemas.microsoft.com/office/drawing/2014/main" id="{99BBB57A-8337-B534-A58E-59D3D296F847}"/>
                </a:ext>
              </a:extLst>
            </p:cNvPr>
            <p:cNvSpPr/>
            <p:nvPr/>
          </p:nvSpPr>
          <p:spPr>
            <a:xfrm>
              <a:off x="11440668" y="4867655"/>
              <a:ext cx="384048" cy="1981199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6">
              <a:extLst>
                <a:ext uri="{FF2B5EF4-FFF2-40B4-BE49-F238E27FC236}">
                  <a16:creationId xmlns:a16="http://schemas.microsoft.com/office/drawing/2014/main" id="{80B86D53-A692-21B4-8650-C46E182DB4F1}"/>
                </a:ext>
              </a:extLst>
            </p:cNvPr>
            <p:cNvSpPr/>
            <p:nvPr/>
          </p:nvSpPr>
          <p:spPr>
            <a:xfrm>
              <a:off x="457200" y="899160"/>
              <a:ext cx="5426964" cy="1749552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7">
              <a:extLst>
                <a:ext uri="{FF2B5EF4-FFF2-40B4-BE49-F238E27FC236}">
                  <a16:creationId xmlns:a16="http://schemas.microsoft.com/office/drawing/2014/main" id="{C8640E8D-25F4-0E36-1D50-E5EA74EAAF28}"/>
                </a:ext>
              </a:extLst>
            </p:cNvPr>
            <p:cNvSpPr/>
            <p:nvPr/>
          </p:nvSpPr>
          <p:spPr>
            <a:xfrm>
              <a:off x="6050279" y="0"/>
              <a:ext cx="91440" cy="6858000"/>
            </a:xfrm>
            <a:custGeom>
              <a:avLst/>
              <a:gdLst/>
              <a:ahLst/>
              <a:cxnLst/>
              <a:rect l="l" t="t" r="r" b="b"/>
              <a:pathLst>
                <a:path w="91439" h="6858000">
                  <a:moveTo>
                    <a:pt x="91439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91439" y="6858000"/>
                  </a:lnTo>
                  <a:lnTo>
                    <a:pt x="9143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8">
              <a:extLst>
                <a:ext uri="{FF2B5EF4-FFF2-40B4-BE49-F238E27FC236}">
                  <a16:creationId xmlns:a16="http://schemas.microsoft.com/office/drawing/2014/main" id="{94046845-F827-E89F-0180-DEF8445904FE}"/>
                </a:ext>
              </a:extLst>
            </p:cNvPr>
            <p:cNvSpPr/>
            <p:nvPr/>
          </p:nvSpPr>
          <p:spPr>
            <a:xfrm>
              <a:off x="6672071" y="321563"/>
              <a:ext cx="4384548" cy="2904743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9">
              <a:extLst>
                <a:ext uri="{FF2B5EF4-FFF2-40B4-BE49-F238E27FC236}">
                  <a16:creationId xmlns:a16="http://schemas.microsoft.com/office/drawing/2014/main" id="{347ABF24-D91F-DF6D-1015-B024DE42F57D}"/>
                </a:ext>
              </a:extLst>
            </p:cNvPr>
            <p:cNvSpPr/>
            <p:nvPr/>
          </p:nvSpPr>
          <p:spPr>
            <a:xfrm>
              <a:off x="0" y="3383292"/>
              <a:ext cx="12192000" cy="91440"/>
            </a:xfrm>
            <a:custGeom>
              <a:avLst/>
              <a:gdLst/>
              <a:ahLst/>
              <a:cxnLst/>
              <a:rect l="l" t="t" r="r" b="b"/>
              <a:pathLst>
                <a:path w="12192000" h="91439">
                  <a:moveTo>
                    <a:pt x="12192000" y="0"/>
                  </a:moveTo>
                  <a:lnTo>
                    <a:pt x="6126480" y="0"/>
                  </a:lnTo>
                  <a:lnTo>
                    <a:pt x="6065520" y="0"/>
                  </a:lnTo>
                  <a:lnTo>
                    <a:pt x="0" y="0"/>
                  </a:lnTo>
                  <a:lnTo>
                    <a:pt x="0" y="91427"/>
                  </a:lnTo>
                  <a:lnTo>
                    <a:pt x="6065520" y="91427"/>
                  </a:lnTo>
                  <a:lnTo>
                    <a:pt x="6126480" y="91427"/>
                  </a:lnTo>
                  <a:lnTo>
                    <a:pt x="12192000" y="91427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20">
              <a:extLst>
                <a:ext uri="{FF2B5EF4-FFF2-40B4-BE49-F238E27FC236}">
                  <a16:creationId xmlns:a16="http://schemas.microsoft.com/office/drawing/2014/main" id="{F5483618-896A-0908-E40E-04F71CA2A597}"/>
                </a:ext>
              </a:extLst>
            </p:cNvPr>
            <p:cNvSpPr/>
            <p:nvPr/>
          </p:nvSpPr>
          <p:spPr>
            <a:xfrm>
              <a:off x="457200" y="4224528"/>
              <a:ext cx="5426964" cy="1574292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21">
              <a:extLst>
                <a:ext uri="{FF2B5EF4-FFF2-40B4-BE49-F238E27FC236}">
                  <a16:creationId xmlns:a16="http://schemas.microsoft.com/office/drawing/2014/main" id="{DAB67149-6F11-27DD-1E4E-8A0F757271C9}"/>
                </a:ext>
              </a:extLst>
            </p:cNvPr>
            <p:cNvSpPr/>
            <p:nvPr/>
          </p:nvSpPr>
          <p:spPr>
            <a:xfrm>
              <a:off x="6307835" y="3726179"/>
              <a:ext cx="5113020" cy="2569464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5609900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3">
            <a:extLst>
              <a:ext uri="{FF2B5EF4-FFF2-40B4-BE49-F238E27FC236}">
                <a16:creationId xmlns:a16="http://schemas.microsoft.com/office/drawing/2014/main" id="{4B7850E7-7B9F-722E-4804-1F0E43A85538}"/>
              </a:ext>
            </a:extLst>
          </p:cNvPr>
          <p:cNvSpPr txBox="1"/>
          <p:nvPr/>
        </p:nvSpPr>
        <p:spPr>
          <a:xfrm>
            <a:off x="538111" y="3931803"/>
            <a:ext cx="897022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FFFFFF"/>
                </a:solidFill>
                <a:latin typeface="Arial"/>
                <a:cs typeface="Arial"/>
              </a:rPr>
              <a:t>STARTING TO COLLECT DATA</a:t>
            </a:r>
            <a:endParaRPr sz="3600" dirty="0">
              <a:latin typeface="Arial"/>
              <a:cs typeface="Arial"/>
            </a:endParaRPr>
          </a:p>
        </p:txBody>
      </p:sp>
      <p:grpSp>
        <p:nvGrpSpPr>
          <p:cNvPr id="3" name="object 14">
            <a:extLst>
              <a:ext uri="{FF2B5EF4-FFF2-40B4-BE49-F238E27FC236}">
                <a16:creationId xmlns:a16="http://schemas.microsoft.com/office/drawing/2014/main" id="{5991F2CD-23B8-DC40-7796-0190A727D0D6}"/>
              </a:ext>
            </a:extLst>
          </p:cNvPr>
          <p:cNvGrpSpPr/>
          <p:nvPr/>
        </p:nvGrpSpPr>
        <p:grpSpPr>
          <a:xfrm>
            <a:off x="572783" y="254263"/>
            <a:ext cx="7928609" cy="3107055"/>
            <a:chOff x="2304288" y="1036319"/>
            <a:chExt cx="7928609" cy="3107055"/>
          </a:xfrm>
        </p:grpSpPr>
        <p:sp>
          <p:nvSpPr>
            <p:cNvPr id="4" name="object 15">
              <a:extLst>
                <a:ext uri="{FF2B5EF4-FFF2-40B4-BE49-F238E27FC236}">
                  <a16:creationId xmlns:a16="http://schemas.microsoft.com/office/drawing/2014/main" id="{29B5B3C1-971B-18D9-34B5-6ECD480FE8C3}"/>
                </a:ext>
              </a:extLst>
            </p:cNvPr>
            <p:cNvSpPr/>
            <p:nvPr/>
          </p:nvSpPr>
          <p:spPr>
            <a:xfrm>
              <a:off x="2304288" y="1036319"/>
              <a:ext cx="7928609" cy="310667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16">
              <a:extLst>
                <a:ext uri="{FF2B5EF4-FFF2-40B4-BE49-F238E27FC236}">
                  <a16:creationId xmlns:a16="http://schemas.microsoft.com/office/drawing/2014/main" id="{0224B03F-A530-B8A0-93C6-E2E2CC54845A}"/>
                </a:ext>
              </a:extLst>
            </p:cNvPr>
            <p:cNvSpPr/>
            <p:nvPr/>
          </p:nvSpPr>
          <p:spPr>
            <a:xfrm>
              <a:off x="2414016" y="1107947"/>
              <a:ext cx="7716011" cy="289407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17">
              <a:extLst>
                <a:ext uri="{FF2B5EF4-FFF2-40B4-BE49-F238E27FC236}">
                  <a16:creationId xmlns:a16="http://schemas.microsoft.com/office/drawing/2014/main" id="{1FBDDC6C-578B-91F2-9574-B2A0D0F6C57C}"/>
                </a:ext>
              </a:extLst>
            </p:cNvPr>
            <p:cNvSpPr/>
            <p:nvPr/>
          </p:nvSpPr>
          <p:spPr>
            <a:xfrm>
              <a:off x="2404491" y="1098422"/>
              <a:ext cx="7735570" cy="2913380"/>
            </a:xfrm>
            <a:custGeom>
              <a:avLst/>
              <a:gdLst/>
              <a:ahLst/>
              <a:cxnLst/>
              <a:rect l="l" t="t" r="r" b="b"/>
              <a:pathLst>
                <a:path w="7735570" h="2913379">
                  <a:moveTo>
                    <a:pt x="171322" y="0"/>
                  </a:moveTo>
                  <a:lnTo>
                    <a:pt x="7735061" y="0"/>
                  </a:lnTo>
                  <a:lnTo>
                    <a:pt x="7735061" y="2741803"/>
                  </a:lnTo>
                  <a:lnTo>
                    <a:pt x="7721600" y="2808224"/>
                  </a:lnTo>
                  <a:lnTo>
                    <a:pt x="7684769" y="2862834"/>
                  </a:lnTo>
                  <a:lnTo>
                    <a:pt x="7630159" y="2899664"/>
                  </a:lnTo>
                  <a:lnTo>
                    <a:pt x="7563738" y="2913126"/>
                  </a:lnTo>
                  <a:lnTo>
                    <a:pt x="0" y="2913126"/>
                  </a:lnTo>
                  <a:lnTo>
                    <a:pt x="0" y="171323"/>
                  </a:lnTo>
                  <a:lnTo>
                    <a:pt x="3428" y="137160"/>
                  </a:lnTo>
                  <a:lnTo>
                    <a:pt x="29336" y="75691"/>
                  </a:lnTo>
                  <a:lnTo>
                    <a:pt x="75691" y="29337"/>
                  </a:lnTo>
                  <a:lnTo>
                    <a:pt x="137159" y="3428"/>
                  </a:lnTo>
                  <a:lnTo>
                    <a:pt x="171322" y="0"/>
                  </a:lnTo>
                  <a:close/>
                </a:path>
              </a:pathLst>
            </a:custGeom>
            <a:ln w="19050">
              <a:solidFill>
                <a:srgbClr val="B4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5448759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6D501FB9-EA04-08B6-2807-278525328E7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7391" y="185280"/>
            <a:ext cx="8155277" cy="4565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OPEN-SOURCE DATASETS</a:t>
            </a:r>
          </a:p>
        </p:txBody>
      </p:sp>
      <p:sp>
        <p:nvSpPr>
          <p:cNvPr id="3" name="object 104">
            <a:extLst>
              <a:ext uri="{FF2B5EF4-FFF2-40B4-BE49-F238E27FC236}">
                <a16:creationId xmlns:a16="http://schemas.microsoft.com/office/drawing/2014/main" id="{FB166BB6-3726-7014-47CA-D0BAD2695DBB}"/>
              </a:ext>
            </a:extLst>
          </p:cNvPr>
          <p:cNvSpPr txBox="1"/>
          <p:nvPr/>
        </p:nvSpPr>
        <p:spPr>
          <a:xfrm>
            <a:off x="280229" y="641815"/>
            <a:ext cx="8583541" cy="4381969"/>
          </a:xfrm>
          <a:prstGeom prst="rect">
            <a:avLst/>
          </a:prstGeom>
        </p:spPr>
        <p:txBody>
          <a:bodyPr vert="horz" wrap="square" lIns="0" tIns="181610" rIns="0" bIns="0" rtlCol="0">
            <a:spAutoFit/>
          </a:bodyPr>
          <a:lstStyle/>
          <a:p>
            <a:pPr marL="389255" indent="-377190">
              <a:lnSpc>
                <a:spcPct val="100000"/>
              </a:lnSpc>
              <a:spcBef>
                <a:spcPts val="1430"/>
              </a:spcBef>
              <a:buAutoNum type="arabicPeriod"/>
              <a:tabLst>
                <a:tab pos="389890" algn="l"/>
              </a:tabLst>
            </a:pPr>
            <a:r>
              <a:rPr sz="2800" b="1" spc="-204" dirty="0">
                <a:solidFill>
                  <a:srgbClr val="FFFFFF"/>
                </a:solidFill>
                <a:latin typeface="Arial"/>
                <a:cs typeface="Arial"/>
              </a:rPr>
              <a:t>Google </a:t>
            </a:r>
            <a:r>
              <a:rPr sz="2800" b="1" spc="-225" dirty="0">
                <a:solidFill>
                  <a:srgbClr val="FFFFFF"/>
                </a:solidFill>
                <a:latin typeface="Arial"/>
                <a:cs typeface="Arial"/>
              </a:rPr>
              <a:t>Cloud </a:t>
            </a:r>
            <a:r>
              <a:rPr sz="2800" b="1" spc="-229" dirty="0">
                <a:solidFill>
                  <a:srgbClr val="FFFFFF"/>
                </a:solidFill>
                <a:latin typeface="Arial"/>
                <a:cs typeface="Arial"/>
              </a:rPr>
              <a:t>Public</a:t>
            </a:r>
            <a:r>
              <a:rPr sz="2800" b="1" spc="-2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b="1" spc="-215" dirty="0">
                <a:solidFill>
                  <a:srgbClr val="FFFFFF"/>
                </a:solidFill>
                <a:latin typeface="Arial"/>
                <a:cs typeface="Arial"/>
              </a:rPr>
              <a:t>Datasets</a:t>
            </a:r>
            <a:endParaRPr sz="28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55"/>
              </a:spcBef>
            </a:pPr>
            <a:r>
              <a:rPr sz="1800" u="heavy" spc="-60" dirty="0">
                <a:solidFill>
                  <a:srgbClr val="B8F955"/>
                </a:solidFill>
                <a:uFill>
                  <a:solidFill>
                    <a:srgbClr val="B8F955"/>
                  </a:solidFill>
                </a:uFill>
                <a:latin typeface="Arial"/>
                <a:cs typeface="Arial"/>
                <a:hlinkClick r:id="rId3"/>
              </a:rPr>
              <a:t>https://cloud.google.com/public-datasets</a:t>
            </a:r>
            <a:endParaRPr sz="1800" dirty="0">
              <a:latin typeface="Arial"/>
              <a:cs typeface="Arial"/>
            </a:endParaRPr>
          </a:p>
          <a:p>
            <a:pPr marL="12700" marR="5080" algn="just">
              <a:lnSpc>
                <a:spcPct val="100000"/>
              </a:lnSpc>
              <a:spcBef>
                <a:spcPts val="1360"/>
              </a:spcBef>
            </a:pPr>
            <a:r>
              <a:rPr sz="2000" dirty="0">
                <a:solidFill>
                  <a:srgbClr val="FFFFFF"/>
                </a:solidFill>
                <a:latin typeface="Times New Roman"/>
                <a:cs typeface="Times New Roman"/>
              </a:rPr>
              <a:t>Google </a:t>
            </a:r>
            <a:r>
              <a:rPr sz="2000" spc="-10" dirty="0">
                <a:solidFill>
                  <a:srgbClr val="FFFFFF"/>
                </a:solidFill>
                <a:latin typeface="Times New Roman"/>
                <a:cs typeface="Times New Roman"/>
              </a:rPr>
              <a:t>is </a:t>
            </a:r>
            <a:r>
              <a:rPr sz="2000" dirty="0">
                <a:solidFill>
                  <a:srgbClr val="FFFFFF"/>
                </a:solidFill>
                <a:latin typeface="Times New Roman"/>
                <a:cs typeface="Times New Roman"/>
              </a:rPr>
              <a:t>not just a </a:t>
            </a:r>
            <a:r>
              <a:rPr sz="2000" spc="-5" dirty="0">
                <a:solidFill>
                  <a:srgbClr val="FFFFFF"/>
                </a:solidFill>
                <a:latin typeface="Times New Roman"/>
                <a:cs typeface="Times New Roman"/>
              </a:rPr>
              <a:t>search engine, </a:t>
            </a:r>
            <a:r>
              <a:rPr sz="2000" spc="-35" dirty="0">
                <a:solidFill>
                  <a:srgbClr val="FFFFFF"/>
                </a:solidFill>
                <a:latin typeface="Times New Roman"/>
                <a:cs typeface="Times New Roman"/>
              </a:rPr>
              <a:t>it’s </a:t>
            </a:r>
            <a:r>
              <a:rPr sz="2000" spc="-10" dirty="0">
                <a:solidFill>
                  <a:srgbClr val="FFFFFF"/>
                </a:solidFill>
                <a:latin typeface="Times New Roman"/>
                <a:cs typeface="Times New Roman"/>
              </a:rPr>
              <a:t>much more! </a:t>
            </a:r>
            <a:r>
              <a:rPr sz="2000" spc="-5" dirty="0">
                <a:solidFill>
                  <a:srgbClr val="FFFFFF"/>
                </a:solidFill>
                <a:latin typeface="Times New Roman"/>
                <a:cs typeface="Times New Roman"/>
              </a:rPr>
              <a:t>There </a:t>
            </a:r>
            <a:r>
              <a:rPr sz="2000" dirty="0">
                <a:solidFill>
                  <a:srgbClr val="FFFFFF"/>
                </a:solidFill>
                <a:latin typeface="Times New Roman"/>
                <a:cs typeface="Times New Roman"/>
              </a:rPr>
              <a:t>are </a:t>
            </a:r>
            <a:r>
              <a:rPr sz="2000" spc="-5" dirty="0">
                <a:solidFill>
                  <a:srgbClr val="FFFFFF"/>
                </a:solidFill>
                <a:latin typeface="Times New Roman"/>
                <a:cs typeface="Times New Roman"/>
              </a:rPr>
              <a:t>many public </a:t>
            </a:r>
            <a:r>
              <a:rPr sz="2000" dirty="0">
                <a:solidFill>
                  <a:srgbClr val="FFFFFF"/>
                </a:solidFill>
                <a:latin typeface="Times New Roman"/>
                <a:cs typeface="Times New Roman"/>
              </a:rPr>
              <a:t>data </a:t>
            </a:r>
            <a:r>
              <a:rPr sz="2000" spc="-5" dirty="0">
                <a:solidFill>
                  <a:srgbClr val="FFFFFF"/>
                </a:solidFill>
                <a:latin typeface="Times New Roman"/>
                <a:cs typeface="Times New Roman"/>
              </a:rPr>
              <a:t>sets </a:t>
            </a:r>
            <a:r>
              <a:rPr sz="2000" spc="-10" dirty="0">
                <a:solidFill>
                  <a:srgbClr val="FFFFFF"/>
                </a:solidFill>
                <a:latin typeface="Times New Roman"/>
                <a:cs typeface="Times New Roman"/>
              </a:rPr>
              <a:t>that </a:t>
            </a:r>
            <a:r>
              <a:rPr sz="2000" dirty="0">
                <a:solidFill>
                  <a:srgbClr val="FFFFFF"/>
                </a:solidFill>
                <a:latin typeface="Times New Roman"/>
                <a:cs typeface="Times New Roman"/>
              </a:rPr>
              <a:t>you  </a:t>
            </a:r>
            <a:r>
              <a:rPr sz="2000" spc="-5" dirty="0">
                <a:solidFill>
                  <a:srgbClr val="FFFFFF"/>
                </a:solidFill>
                <a:latin typeface="Times New Roman"/>
                <a:cs typeface="Times New Roman"/>
              </a:rPr>
              <a:t>can access on </a:t>
            </a:r>
            <a:r>
              <a:rPr sz="2000" dirty="0">
                <a:solidFill>
                  <a:srgbClr val="FFFFFF"/>
                </a:solidFill>
                <a:latin typeface="Times New Roman"/>
                <a:cs typeface="Times New Roman"/>
              </a:rPr>
              <a:t>the Google </a:t>
            </a:r>
            <a:r>
              <a:rPr sz="2000" spc="-5" dirty="0">
                <a:solidFill>
                  <a:srgbClr val="FFFFFF"/>
                </a:solidFill>
                <a:latin typeface="Times New Roman"/>
                <a:cs typeface="Times New Roman"/>
              </a:rPr>
              <a:t>cloud and analyze </a:t>
            </a:r>
            <a:r>
              <a:rPr sz="2000" spc="-10" dirty="0">
                <a:solidFill>
                  <a:srgbClr val="FFFFFF"/>
                </a:solidFill>
                <a:latin typeface="Times New Roman"/>
                <a:cs typeface="Times New Roman"/>
              </a:rPr>
              <a:t>to </a:t>
            </a:r>
            <a:r>
              <a:rPr sz="2000" spc="-5" dirty="0">
                <a:solidFill>
                  <a:srgbClr val="FFFFFF"/>
                </a:solidFill>
                <a:latin typeface="Times New Roman"/>
                <a:cs typeface="Times New Roman"/>
              </a:rPr>
              <a:t>obtain new insights from </a:t>
            </a:r>
            <a:r>
              <a:rPr sz="2000" dirty="0">
                <a:solidFill>
                  <a:srgbClr val="FFFFFF"/>
                </a:solidFill>
                <a:latin typeface="Times New Roman"/>
                <a:cs typeface="Times New Roman"/>
              </a:rPr>
              <a:t>this data. </a:t>
            </a:r>
            <a:r>
              <a:rPr sz="2000" spc="-5" dirty="0">
                <a:solidFill>
                  <a:srgbClr val="FFFFFF"/>
                </a:solidFill>
                <a:latin typeface="Times New Roman"/>
                <a:cs typeface="Times New Roman"/>
              </a:rPr>
              <a:t>There are   more </a:t>
            </a:r>
            <a:r>
              <a:rPr sz="2000" dirty="0">
                <a:solidFill>
                  <a:srgbClr val="FFFFFF"/>
                </a:solidFill>
                <a:latin typeface="Times New Roman"/>
                <a:cs typeface="Times New Roman"/>
              </a:rPr>
              <a:t>than </a:t>
            </a:r>
            <a:r>
              <a:rPr sz="2000" spc="5" dirty="0">
                <a:solidFill>
                  <a:srgbClr val="FFFFFF"/>
                </a:solidFill>
                <a:latin typeface="Times New Roman"/>
                <a:cs typeface="Times New Roman"/>
              </a:rPr>
              <a:t>100 </a:t>
            </a:r>
            <a:r>
              <a:rPr sz="2000" dirty="0">
                <a:solidFill>
                  <a:srgbClr val="FFFFFF"/>
                </a:solidFill>
                <a:latin typeface="Times New Roman"/>
                <a:cs typeface="Times New Roman"/>
              </a:rPr>
              <a:t>datasets and </a:t>
            </a:r>
            <a:r>
              <a:rPr sz="2000" spc="-5" dirty="0">
                <a:solidFill>
                  <a:srgbClr val="FFFFFF"/>
                </a:solidFill>
                <a:latin typeface="Times New Roman"/>
                <a:cs typeface="Times New Roman"/>
              </a:rPr>
              <a:t>all </a:t>
            </a:r>
            <a:r>
              <a:rPr sz="2000" dirty="0">
                <a:solidFill>
                  <a:srgbClr val="FFFFFF"/>
                </a:solidFill>
                <a:latin typeface="Times New Roman"/>
                <a:cs typeface="Times New Roman"/>
              </a:rPr>
              <a:t>of them are hosted by BigQuery and Cloud</a:t>
            </a:r>
            <a:r>
              <a:rPr sz="2000" spc="-18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FFFFFF"/>
                </a:solidFill>
                <a:latin typeface="Times New Roman"/>
                <a:cs typeface="Times New Roman"/>
              </a:rPr>
              <a:t>Storage.</a:t>
            </a:r>
            <a:endParaRPr sz="20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850" dirty="0">
              <a:latin typeface="Times New Roman"/>
              <a:cs typeface="Times New Roman"/>
            </a:endParaRPr>
          </a:p>
          <a:p>
            <a:pPr marL="389255" indent="-377190">
              <a:lnSpc>
                <a:spcPct val="100000"/>
              </a:lnSpc>
              <a:buAutoNum type="arabicPeriod" startAt="2"/>
              <a:tabLst>
                <a:tab pos="389890" algn="l"/>
              </a:tabLst>
            </a:pPr>
            <a:r>
              <a:rPr sz="2800" b="1" spc="-165" dirty="0">
                <a:solidFill>
                  <a:srgbClr val="FFFFFF"/>
                </a:solidFill>
                <a:latin typeface="Arial"/>
                <a:cs typeface="Arial"/>
              </a:rPr>
              <a:t>Amazon </a:t>
            </a:r>
            <a:r>
              <a:rPr sz="2800" b="1" spc="-300" dirty="0">
                <a:solidFill>
                  <a:srgbClr val="FFFFFF"/>
                </a:solidFill>
                <a:latin typeface="Arial"/>
                <a:cs typeface="Arial"/>
              </a:rPr>
              <a:t>Web </a:t>
            </a:r>
            <a:r>
              <a:rPr sz="2800" b="1" spc="-260" dirty="0">
                <a:solidFill>
                  <a:srgbClr val="FFFFFF"/>
                </a:solidFill>
                <a:latin typeface="Arial"/>
                <a:cs typeface="Arial"/>
              </a:rPr>
              <a:t>Services </a:t>
            </a:r>
            <a:r>
              <a:rPr sz="2800" b="1" spc="-200" dirty="0">
                <a:solidFill>
                  <a:srgbClr val="FFFFFF"/>
                </a:solidFill>
                <a:latin typeface="Arial"/>
                <a:cs typeface="Arial"/>
              </a:rPr>
              <a:t>Open </a:t>
            </a:r>
            <a:r>
              <a:rPr sz="2800" b="1" spc="-145" dirty="0">
                <a:solidFill>
                  <a:srgbClr val="FFFFFF"/>
                </a:solidFill>
                <a:latin typeface="Arial"/>
                <a:cs typeface="Arial"/>
              </a:rPr>
              <a:t>Data</a:t>
            </a:r>
            <a:r>
              <a:rPr sz="2800" b="1" spc="-2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b="1" spc="-220" dirty="0">
                <a:solidFill>
                  <a:srgbClr val="FFFFFF"/>
                </a:solidFill>
                <a:latin typeface="Arial"/>
                <a:cs typeface="Arial"/>
              </a:rPr>
              <a:t>Registry</a:t>
            </a:r>
            <a:endParaRPr sz="28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65"/>
              </a:spcBef>
            </a:pPr>
            <a:r>
              <a:rPr sz="1800" u="heavy" spc="-40" dirty="0">
                <a:solidFill>
                  <a:srgbClr val="B8F955"/>
                </a:solidFill>
                <a:uFill>
                  <a:solidFill>
                    <a:srgbClr val="B8F955"/>
                  </a:solidFill>
                </a:uFill>
                <a:latin typeface="Arial"/>
                <a:cs typeface="Arial"/>
                <a:hlinkClick r:id="rId4"/>
              </a:rPr>
              <a:t>https://registry.opendata.aws/</a:t>
            </a:r>
            <a:endParaRPr sz="1800" dirty="0">
              <a:latin typeface="Arial"/>
              <a:cs typeface="Arial"/>
            </a:endParaRPr>
          </a:p>
          <a:p>
            <a:pPr marL="12700" marR="5080" algn="just">
              <a:lnSpc>
                <a:spcPct val="100000"/>
              </a:lnSpc>
              <a:spcBef>
                <a:spcPts val="750"/>
              </a:spcBef>
            </a:pPr>
            <a:r>
              <a:rPr sz="1800" spc="-145" dirty="0">
                <a:solidFill>
                  <a:srgbClr val="FFFFFF"/>
                </a:solidFill>
                <a:latin typeface="Arial"/>
                <a:cs typeface="Arial"/>
                <a:hlinkClick r:id="rId4"/>
              </a:rPr>
              <a:t>Amazon </a:t>
            </a:r>
            <a:r>
              <a:rPr sz="1800" spc="-65" dirty="0">
                <a:solidFill>
                  <a:srgbClr val="FFFFFF"/>
                </a:solidFill>
                <a:latin typeface="Arial"/>
                <a:cs typeface="Arial"/>
                <a:hlinkClick r:id="rId4"/>
              </a:rPr>
              <a:t>Web </a:t>
            </a:r>
            <a:r>
              <a:rPr sz="1800" spc="-135" dirty="0">
                <a:solidFill>
                  <a:srgbClr val="FFFFFF"/>
                </a:solidFill>
                <a:latin typeface="Arial"/>
                <a:cs typeface="Arial"/>
                <a:hlinkClick r:id="rId4"/>
              </a:rPr>
              <a:t>Services </a:t>
            </a:r>
            <a:r>
              <a:rPr sz="1800" spc="-120" dirty="0">
                <a:solidFill>
                  <a:srgbClr val="FFFFFF"/>
                </a:solidFill>
                <a:latin typeface="Arial"/>
                <a:cs typeface="Arial"/>
                <a:hlinkClick r:id="rId4"/>
              </a:rPr>
              <a:t>have </a:t>
            </a:r>
            <a:r>
              <a:rPr sz="1800" spc="-10" dirty="0">
                <a:solidFill>
                  <a:srgbClr val="FFFFFF"/>
                </a:solidFill>
                <a:latin typeface="Arial"/>
                <a:cs typeface="Arial"/>
                <a:hlinkClick r:id="rId4"/>
              </a:rPr>
              <a:t>a </a:t>
            </a:r>
            <a:r>
              <a:rPr sz="1800" spc="-35" dirty="0">
                <a:solidFill>
                  <a:srgbClr val="FFFFFF"/>
                </a:solidFill>
                <a:latin typeface="Arial"/>
                <a:cs typeface="Arial"/>
                <a:hlinkClick r:id="rId4"/>
              </a:rPr>
              <a:t>large </a:t>
            </a:r>
            <a:r>
              <a:rPr sz="1800" spc="-145" dirty="0">
                <a:solidFill>
                  <a:srgbClr val="FFFFFF"/>
                </a:solidFill>
                <a:latin typeface="Arial"/>
                <a:cs typeface="Arial"/>
                <a:hlinkClick r:id="rId4"/>
              </a:rPr>
              <a:t>number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  <a:hlinkClick r:id="rId4"/>
              </a:rPr>
              <a:t>of </a:t>
            </a:r>
            <a:r>
              <a:rPr sz="1800" spc="-15" dirty="0">
                <a:solidFill>
                  <a:srgbClr val="FFFFFF"/>
                </a:solidFill>
                <a:latin typeface="Arial"/>
                <a:cs typeface="Arial"/>
                <a:hlinkClick r:id="rId4"/>
              </a:rPr>
              <a:t>data </a:t>
            </a:r>
            <a:r>
              <a:rPr sz="1800" spc="-180" dirty="0">
                <a:solidFill>
                  <a:srgbClr val="FFFFFF"/>
                </a:solidFill>
                <a:latin typeface="Arial"/>
                <a:cs typeface="Arial"/>
                <a:hlinkClick r:id="rId4"/>
              </a:rPr>
              <a:t>sets </a:t>
            </a:r>
            <a:r>
              <a:rPr sz="1800" spc="-160" dirty="0">
                <a:solidFill>
                  <a:srgbClr val="FFFFFF"/>
                </a:solidFill>
                <a:latin typeface="Arial"/>
                <a:cs typeface="Arial"/>
                <a:hlinkClick r:id="rId4"/>
              </a:rPr>
              <a:t>on </a:t>
            </a:r>
            <a:r>
              <a:rPr sz="1800" spc="-70" dirty="0">
                <a:solidFill>
                  <a:srgbClr val="FFFFFF"/>
                </a:solidFill>
                <a:latin typeface="Arial"/>
                <a:cs typeface="Arial"/>
                <a:hlinkClick r:id="rId4"/>
              </a:rPr>
              <a:t>th</a:t>
            </a:r>
            <a:r>
              <a:rPr sz="1800" spc="-70" dirty="0">
                <a:solidFill>
                  <a:srgbClr val="FFFFFF"/>
                </a:solidFill>
                <a:latin typeface="Arial"/>
                <a:cs typeface="Arial"/>
              </a:rPr>
              <a:t>eir </a:t>
            </a:r>
            <a:r>
              <a:rPr sz="1800" spc="-110" dirty="0">
                <a:solidFill>
                  <a:srgbClr val="FFFFFF"/>
                </a:solidFill>
                <a:latin typeface="Arial"/>
                <a:cs typeface="Arial"/>
              </a:rPr>
              <a:t>open </a:t>
            </a: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data </a:t>
            </a:r>
            <a:r>
              <a:rPr sz="1800" spc="-75" dirty="0">
                <a:solidFill>
                  <a:srgbClr val="FFFFFF"/>
                </a:solidFill>
                <a:latin typeface="Arial"/>
                <a:cs typeface="Arial"/>
              </a:rPr>
              <a:t>registry. </a:t>
            </a:r>
            <a:r>
              <a:rPr sz="1800" spc="-225" dirty="0">
                <a:solidFill>
                  <a:srgbClr val="FFFFFF"/>
                </a:solidFill>
                <a:latin typeface="Arial"/>
                <a:cs typeface="Arial"/>
              </a:rPr>
              <a:t>You </a:t>
            </a:r>
            <a:r>
              <a:rPr sz="1800" spc="-145" dirty="0">
                <a:solidFill>
                  <a:srgbClr val="FFFFFF"/>
                </a:solidFill>
                <a:latin typeface="Arial"/>
                <a:cs typeface="Arial"/>
              </a:rPr>
              <a:t>can </a:t>
            </a:r>
            <a:r>
              <a:rPr sz="1800" spc="-75" dirty="0">
                <a:solidFill>
                  <a:srgbClr val="FFFFFF"/>
                </a:solidFill>
                <a:latin typeface="Arial"/>
                <a:cs typeface="Arial"/>
              </a:rPr>
              <a:t>download  </a:t>
            </a:r>
            <a:r>
              <a:rPr sz="1800" spc="-145" dirty="0">
                <a:solidFill>
                  <a:srgbClr val="FFFFFF"/>
                </a:solidFill>
                <a:latin typeface="Arial"/>
                <a:cs typeface="Arial"/>
              </a:rPr>
              <a:t>these </a:t>
            </a:r>
            <a:r>
              <a:rPr sz="1800" spc="-15" dirty="0">
                <a:solidFill>
                  <a:srgbClr val="FFFFFF"/>
                </a:solidFill>
                <a:latin typeface="Arial"/>
                <a:cs typeface="Arial"/>
              </a:rPr>
              <a:t>data </a:t>
            </a:r>
            <a:r>
              <a:rPr sz="1800" spc="-180" dirty="0">
                <a:solidFill>
                  <a:srgbClr val="FFFFFF"/>
                </a:solidFill>
                <a:latin typeface="Arial"/>
                <a:cs typeface="Arial"/>
              </a:rPr>
              <a:t>sets </a:t>
            </a:r>
            <a:r>
              <a:rPr sz="1800" spc="-80" dirty="0">
                <a:solidFill>
                  <a:srgbClr val="FFFFFF"/>
                </a:solidFill>
                <a:latin typeface="Arial"/>
                <a:cs typeface="Arial"/>
              </a:rPr>
              <a:t>and </a:t>
            </a:r>
            <a:r>
              <a:rPr sz="1800" spc="-204" dirty="0">
                <a:solidFill>
                  <a:srgbClr val="FFFFFF"/>
                </a:solidFill>
                <a:latin typeface="Arial"/>
                <a:cs typeface="Arial"/>
              </a:rPr>
              <a:t>use </a:t>
            </a:r>
            <a:r>
              <a:rPr sz="1800" spc="-155" dirty="0">
                <a:solidFill>
                  <a:srgbClr val="FFFFFF"/>
                </a:solidFill>
                <a:latin typeface="Arial"/>
                <a:cs typeface="Arial"/>
              </a:rPr>
              <a:t>them </a:t>
            </a:r>
            <a:r>
              <a:rPr sz="1800" spc="-165" dirty="0">
                <a:solidFill>
                  <a:srgbClr val="FFFFFF"/>
                </a:solidFill>
                <a:latin typeface="Arial"/>
                <a:cs typeface="Arial"/>
              </a:rPr>
              <a:t>on </a:t>
            </a:r>
            <a:r>
              <a:rPr sz="1800" spc="-95" dirty="0">
                <a:solidFill>
                  <a:srgbClr val="FFFFFF"/>
                </a:solidFill>
                <a:latin typeface="Arial"/>
                <a:cs typeface="Arial"/>
              </a:rPr>
              <a:t>your </a:t>
            </a:r>
            <a:r>
              <a:rPr sz="1800" spc="-155" dirty="0">
                <a:solidFill>
                  <a:srgbClr val="FFFFFF"/>
                </a:solidFill>
                <a:latin typeface="Arial"/>
                <a:cs typeface="Arial"/>
              </a:rPr>
              <a:t>own </a:t>
            </a:r>
            <a:r>
              <a:rPr sz="1800" spc="-175" dirty="0">
                <a:solidFill>
                  <a:srgbClr val="FFFFFF"/>
                </a:solidFill>
                <a:latin typeface="Arial"/>
                <a:cs typeface="Arial"/>
              </a:rPr>
              <a:t>system </a:t>
            </a:r>
            <a:r>
              <a:rPr sz="1800" spc="-55" dirty="0">
                <a:solidFill>
                  <a:srgbClr val="FFFFFF"/>
                </a:solidFill>
                <a:latin typeface="Arial"/>
                <a:cs typeface="Arial"/>
              </a:rPr>
              <a:t>or </a:t>
            </a:r>
            <a:r>
              <a:rPr sz="1800" spc="-120" dirty="0">
                <a:solidFill>
                  <a:srgbClr val="FFFFFF"/>
                </a:solidFill>
                <a:latin typeface="Arial"/>
                <a:cs typeface="Arial"/>
              </a:rPr>
              <a:t>you </a:t>
            </a:r>
            <a:r>
              <a:rPr sz="1800" spc="-145" dirty="0">
                <a:solidFill>
                  <a:srgbClr val="FFFFFF"/>
                </a:solidFill>
                <a:latin typeface="Arial"/>
                <a:cs typeface="Arial"/>
              </a:rPr>
              <a:t>can </a:t>
            </a:r>
            <a:r>
              <a:rPr sz="1800" spc="-65" dirty="0">
                <a:solidFill>
                  <a:srgbClr val="FFFFFF"/>
                </a:solidFill>
                <a:latin typeface="Arial"/>
                <a:cs typeface="Arial"/>
              </a:rPr>
              <a:t>analyze </a:t>
            </a:r>
            <a:r>
              <a:rPr sz="1800" spc="-110" dirty="0">
                <a:solidFill>
                  <a:srgbClr val="FFFFFF"/>
                </a:solidFill>
                <a:latin typeface="Arial"/>
                <a:cs typeface="Arial"/>
              </a:rPr>
              <a:t>the </a:t>
            </a:r>
            <a:r>
              <a:rPr sz="1800" spc="-15" dirty="0">
                <a:solidFill>
                  <a:srgbClr val="FFFFFF"/>
                </a:solidFill>
                <a:latin typeface="Arial"/>
                <a:cs typeface="Arial"/>
              </a:rPr>
              <a:t>data </a:t>
            </a:r>
            <a:r>
              <a:rPr sz="1800" spc="-160" dirty="0">
                <a:solidFill>
                  <a:srgbClr val="FFFFFF"/>
                </a:solidFill>
                <a:latin typeface="Arial"/>
                <a:cs typeface="Arial"/>
              </a:rPr>
              <a:t>on </a:t>
            </a:r>
            <a:r>
              <a:rPr sz="1800" spc="-110" dirty="0">
                <a:solidFill>
                  <a:srgbClr val="FFFFFF"/>
                </a:solidFill>
                <a:latin typeface="Arial"/>
                <a:cs typeface="Arial"/>
              </a:rPr>
              <a:t>the </a:t>
            </a:r>
            <a:r>
              <a:rPr sz="1800" spc="-150" dirty="0">
                <a:solidFill>
                  <a:srgbClr val="FFFFFF"/>
                </a:solidFill>
                <a:latin typeface="Arial"/>
                <a:cs typeface="Arial"/>
              </a:rPr>
              <a:t>Amazon </a:t>
            </a:r>
            <a:r>
              <a:rPr sz="1800" spc="-140" dirty="0">
                <a:solidFill>
                  <a:srgbClr val="FFFFFF"/>
                </a:solidFill>
                <a:latin typeface="Arial"/>
                <a:cs typeface="Arial"/>
              </a:rPr>
              <a:t>Elastic  </a:t>
            </a:r>
            <a:r>
              <a:rPr sz="1800" spc="-135" dirty="0">
                <a:solidFill>
                  <a:srgbClr val="FFFFFF"/>
                </a:solidFill>
                <a:latin typeface="Arial"/>
                <a:cs typeface="Arial"/>
              </a:rPr>
              <a:t>Compute </a:t>
            </a:r>
            <a:r>
              <a:rPr sz="1800" spc="-110" dirty="0">
                <a:solidFill>
                  <a:srgbClr val="FFFFFF"/>
                </a:solidFill>
                <a:latin typeface="Arial"/>
                <a:cs typeface="Arial"/>
              </a:rPr>
              <a:t>Cloud </a:t>
            </a:r>
            <a:r>
              <a:rPr sz="1800" spc="-140" dirty="0">
                <a:solidFill>
                  <a:srgbClr val="FFFFFF"/>
                </a:solidFill>
                <a:latin typeface="Arial"/>
                <a:cs typeface="Arial"/>
              </a:rPr>
              <a:t>(Amazon</a:t>
            </a:r>
            <a:r>
              <a:rPr sz="1800" spc="1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170" dirty="0">
                <a:solidFill>
                  <a:srgbClr val="FFFFFF"/>
                </a:solidFill>
                <a:latin typeface="Arial"/>
                <a:cs typeface="Arial"/>
              </a:rPr>
              <a:t>EC2).</a:t>
            </a:r>
            <a:endParaRPr sz="18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17697884"/>
      </p:ext>
    </p:extLst>
  </p:cSld>
  <p:clrMapOvr>
    <a:masterClrMapping/>
  </p:clrMapOvr>
</p:sld>
</file>

<file path=ppt/theme/theme1.xml><?xml version="1.0" encoding="utf-8"?>
<a:theme xmlns:a="http://schemas.openxmlformats.org/drawingml/2006/main" name="Cyber-Futuristic AI Technology Thesis Defense by Slidesgo">
  <a:themeElements>
    <a:clrScheme name="Simple Light">
      <a:dk1>
        <a:srgbClr val="031126"/>
      </a:dk1>
      <a:lt1>
        <a:srgbClr val="FFFFFF"/>
      </a:lt1>
      <a:dk2>
        <a:srgbClr val="10355F"/>
      </a:dk2>
      <a:lt2>
        <a:srgbClr val="3B8794"/>
      </a:lt2>
      <a:accent1>
        <a:srgbClr val="51AFDB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359</TotalTime>
  <Words>2300</Words>
  <Application>Microsoft Office PowerPoint</Application>
  <PresentationFormat>On-screen Show (16:9)</PresentationFormat>
  <Paragraphs>189</Paragraphs>
  <Slides>67</Slides>
  <Notes>67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74" baseType="lpstr">
      <vt:lpstr>Roboto</vt:lpstr>
      <vt:lpstr>Arial</vt:lpstr>
      <vt:lpstr>Wingdings</vt:lpstr>
      <vt:lpstr>Audiowide</vt:lpstr>
      <vt:lpstr>Karla</vt:lpstr>
      <vt:lpstr>Times New Roman</vt:lpstr>
      <vt:lpstr>Cyber-Futuristic AI Technology Thesis Defense by Slidesgo</vt:lpstr>
      <vt:lpstr>Data Gathering &amp; Acquisition</vt:lpstr>
      <vt:lpstr>PowerPoint Presentation</vt:lpstr>
      <vt:lpstr>DATA GATHERING</vt:lpstr>
      <vt:lpstr>HOW ?</vt:lpstr>
      <vt:lpstr>TYPES OF  DATASETS</vt:lpstr>
      <vt:lpstr>WHAT ABOUT LABELED  DATA?</vt:lpstr>
      <vt:lpstr>PowerPoint Presentation</vt:lpstr>
      <vt:lpstr>PowerPoint Presentation</vt:lpstr>
      <vt:lpstr>OPEN-SOURCE DATASETS</vt:lpstr>
      <vt:lpstr>PowerPoint Presentation</vt:lpstr>
      <vt:lpstr>OPEN-SOURCE DATASETS (CONT.)</vt:lpstr>
      <vt:lpstr>OPEN-SOURCE DATASETS (CONT.)</vt:lpstr>
      <vt:lpstr>WHAT ABOUT TERM OPEN-SOURCE?THE </vt:lpstr>
      <vt:lpstr>TO KNOW</vt:lpstr>
      <vt:lpstr>WEB SCRAPING</vt:lpstr>
      <vt:lpstr>PowerPoint Presentation</vt:lpstr>
      <vt:lpstr>WEB  SCRAPING  FREE TOOLS</vt:lpstr>
      <vt:lpstr>SCRAPY</vt:lpstr>
      <vt:lpstr>PowerPoint Presentation</vt:lpstr>
      <vt:lpstr>PowerPoint Presentation</vt:lpstr>
      <vt:lpstr>WHAT ABOUT  DATABASES?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SQLITE</vt:lpstr>
      <vt:lpstr>PowerPoint Presentation</vt:lpstr>
      <vt:lpstr>PowerPoint Presentation</vt:lpstr>
      <vt:lpstr>YOU MAY  BROWSE YOUR  DATA FIRST</vt:lpstr>
      <vt:lpstr>BUILD   SYNTHETIC  DATASET</vt:lpstr>
      <vt:lpstr>BUILD  SYNTHETIC   DATASET (CONT.)</vt:lpstr>
      <vt:lpstr>BECAREFUL!</vt:lpstr>
      <vt:lpstr>PowerPoint Presentation</vt:lpstr>
      <vt:lpstr>MANUAL DATA GENERATION</vt:lpstr>
      <vt:lpstr>PowerPoint Presentation</vt:lpstr>
      <vt:lpstr>USE CASE</vt:lpstr>
      <vt:lpstr>CROWDSOURCING</vt:lpstr>
      <vt:lpstr>PowerPoint Presentation</vt:lpstr>
      <vt:lpstr>MANUAL DATA GENERATION (CONT.)</vt:lpstr>
      <vt:lpstr>MORE APPROACHES TO GAIN DATA ?</vt:lpstr>
      <vt:lpstr>Let’s imagine for a second that we were not  able to find a dataset that would meet all our  requirements, BUT at the same time, we have  a certain amount of basic data. Can we work  with it?</vt:lpstr>
      <vt:lpstr>DATA AUGMENTATION</vt:lpstr>
      <vt:lpstr>EXAMPLE FOR  IMAGES</vt:lpstr>
      <vt:lpstr>TENSORFLOW FOR  DATA AUGMENTATION</vt:lpstr>
      <vt:lpstr>SCIKIT IMAGE FOR  DATA AUGMENTATION</vt:lpstr>
      <vt:lpstr>OPENCV FOR DATA  AUGMENTATION</vt:lpstr>
      <vt:lpstr>TRANSFER LEARNING “LAZY LEARNING”</vt:lpstr>
      <vt:lpstr>EXAMPLE</vt:lpstr>
      <vt:lpstr>TRANSFER LEARNING “LAZY LEARNING” (CONT.)</vt:lpstr>
      <vt:lpstr>PowerPoint Presentation</vt:lpstr>
      <vt:lpstr>PowerPoint Presentation</vt:lpstr>
      <vt:lpstr>THERE IS DATA INTEGRATION TOO</vt:lpstr>
      <vt:lpstr>PowerPoint Presentation</vt:lpstr>
      <vt:lpstr>PowerPoint Presentation</vt:lpstr>
      <vt:lpstr>PowerPoint Presentation</vt:lpstr>
      <vt:lpstr>WHAT ABOUT  UNLABELED  DATASETS ?</vt:lpstr>
      <vt:lpstr>UNLABELED DATASETS</vt:lpstr>
      <vt:lpstr>DATA LABELING</vt:lpstr>
      <vt:lpstr>PowerPoint Presentation</vt:lpstr>
      <vt:lpstr>Each of these has its own pros and cons(such  as the quality of the results, the cost of the  job, or the speed in which labeling is</vt:lpstr>
      <vt:lpstr>DATA  LABELING  (CONT.)</vt:lpstr>
      <vt:lpstr>PowerPoint Presentation</vt:lpstr>
      <vt:lpstr>https://waverleysoftware.com/blog/data-  collection-for-machine-learning-guide/</vt:lpstr>
      <vt:lpstr>Tasks </vt:lpstr>
      <vt:lpstr>QUESTIONS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</dc:title>
  <dc:creator>mayar</dc:creator>
  <cp:lastModifiedBy>Mohamed Khaled Mohamed Mohamed Ali Idris</cp:lastModifiedBy>
  <cp:revision>12</cp:revision>
  <dcterms:modified xsi:type="dcterms:W3CDTF">2023-10-18T14:28:23Z</dcterms:modified>
</cp:coreProperties>
</file>